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ink/ink1.xml" ContentType="application/inkml+xml"/>
  <Override PartName="/ppt/ink/ink2.xml" ContentType="application/inkml+xml"/>
  <Override PartName="/ppt/ink/ink3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3" r:id="rId3"/>
  </p:sldMasterIdLst>
  <p:notesMasterIdLst>
    <p:notesMasterId r:id="rId28"/>
  </p:notesMasterIdLst>
  <p:sldIdLst>
    <p:sldId id="503" r:id="rId4"/>
    <p:sldId id="584" r:id="rId5"/>
    <p:sldId id="290" r:id="rId6"/>
    <p:sldId id="570" r:id="rId7"/>
    <p:sldId id="291" r:id="rId8"/>
    <p:sldId id="292" r:id="rId9"/>
    <p:sldId id="293" r:id="rId10"/>
    <p:sldId id="334" r:id="rId11"/>
    <p:sldId id="294" r:id="rId12"/>
    <p:sldId id="572" r:id="rId13"/>
    <p:sldId id="571" r:id="rId14"/>
    <p:sldId id="573" r:id="rId15"/>
    <p:sldId id="300" r:id="rId16"/>
    <p:sldId id="301" r:id="rId17"/>
    <p:sldId id="575" r:id="rId18"/>
    <p:sldId id="545" r:id="rId19"/>
    <p:sldId id="335" r:id="rId20"/>
    <p:sldId id="259" r:id="rId21"/>
    <p:sldId id="281" r:id="rId22"/>
    <p:sldId id="282" r:id="rId23"/>
    <p:sldId id="283" r:id="rId24"/>
    <p:sldId id="284" r:id="rId25"/>
    <p:sldId id="285" r:id="rId26"/>
    <p:sldId id="585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image" Target="../media/image13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image" Target="../media/image1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6B05F40-B450-4792-96F6-1FEA72AD3F9B}" type="doc">
      <dgm:prSet loTypeId="urn:microsoft.com/office/officeart/2005/8/layout/vList3" loCatId="list" qsTypeId="urn:microsoft.com/office/officeart/2005/8/quickstyle/3d1" qsCatId="3D" csTypeId="urn:microsoft.com/office/officeart/2005/8/colors/accent1_2" csCatId="accent1" phldr="1"/>
      <dgm:spPr/>
    </dgm:pt>
    <dgm:pt modelId="{1CF9DBCE-42C4-4FC0-AF99-ABA20C62E895}">
      <dgm:prSet phldrT="[Text]" custT="1"/>
      <dgm:spPr>
        <a:solidFill>
          <a:srgbClr val="00B050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4800" b="1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Khu Vực Đồi Núi</a:t>
          </a:r>
        </a:p>
      </dgm:t>
    </dgm:pt>
    <dgm:pt modelId="{15F7118E-5969-442A-9920-7E91671CEE3D}" type="parTrans" cxnId="{38A06270-B73A-4893-9250-A0347CE7FAE0}">
      <dgm:prSet/>
      <dgm:spPr/>
      <dgm:t>
        <a:bodyPr/>
        <a:lstStyle/>
        <a:p>
          <a:endParaRPr lang="en-US"/>
        </a:p>
      </dgm:t>
    </dgm:pt>
    <dgm:pt modelId="{EBA0CE00-5D7E-4B92-AD1C-CF1DC6713877}" type="sibTrans" cxnId="{38A06270-B73A-4893-9250-A0347CE7FAE0}">
      <dgm:prSet/>
      <dgm:spPr/>
      <dgm:t>
        <a:bodyPr/>
        <a:lstStyle/>
        <a:p>
          <a:endParaRPr lang="en-US"/>
        </a:p>
      </dgm:t>
    </dgm:pt>
    <dgm:pt modelId="{1E2728EB-BF93-4F7D-8A65-AF7AB6593284}">
      <dgm:prSet phldrT="[Text]" custT="1"/>
      <dgm:spPr>
        <a:solidFill>
          <a:srgbClr val="FFFF00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48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Khu Vực Đồng Bằng</a:t>
          </a:r>
        </a:p>
      </dgm:t>
    </dgm:pt>
    <dgm:pt modelId="{AA2911AF-EADC-4DFA-857F-387E8FD24C3B}" type="parTrans" cxnId="{8F9DBAD1-B5F7-4822-A39F-7DC68F77A647}">
      <dgm:prSet/>
      <dgm:spPr/>
      <dgm:t>
        <a:bodyPr/>
        <a:lstStyle/>
        <a:p>
          <a:endParaRPr lang="en-US"/>
        </a:p>
      </dgm:t>
    </dgm:pt>
    <dgm:pt modelId="{6890B9F1-48E1-434B-89E6-C254E8169DDB}" type="sibTrans" cxnId="{8F9DBAD1-B5F7-4822-A39F-7DC68F77A647}">
      <dgm:prSet/>
      <dgm:spPr/>
      <dgm:t>
        <a:bodyPr/>
        <a:lstStyle/>
        <a:p>
          <a:endParaRPr lang="en-US"/>
        </a:p>
      </dgm:t>
    </dgm:pt>
    <dgm:pt modelId="{A75A6540-200B-49FD-ABF1-414E548DBD6B}">
      <dgm:prSet phldrT="[Text]" custT="1"/>
      <dgm:spPr>
        <a:solidFill>
          <a:srgbClr val="C00000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4400" b="1">
              <a:latin typeface="Times New Roman" panose="02020603050405020304" pitchFamily="18" charset="0"/>
              <a:cs typeface="Times New Roman" panose="02020603050405020304" pitchFamily="18" charset="0"/>
            </a:rPr>
            <a:t>Địa Hình Bờ Biển và Thềm Lục Địa</a:t>
          </a:r>
        </a:p>
      </dgm:t>
    </dgm:pt>
    <dgm:pt modelId="{2C480C5D-DFC3-42CC-9E3D-2EEA02D69504}" type="parTrans" cxnId="{4A096450-75FE-46AE-A333-D0FB14E1CE9C}">
      <dgm:prSet/>
      <dgm:spPr/>
      <dgm:t>
        <a:bodyPr/>
        <a:lstStyle/>
        <a:p>
          <a:endParaRPr lang="en-US"/>
        </a:p>
      </dgm:t>
    </dgm:pt>
    <dgm:pt modelId="{201293EC-5FB0-47D2-A289-82082D405082}" type="sibTrans" cxnId="{4A096450-75FE-46AE-A333-D0FB14E1CE9C}">
      <dgm:prSet/>
      <dgm:spPr/>
      <dgm:t>
        <a:bodyPr/>
        <a:lstStyle/>
        <a:p>
          <a:endParaRPr lang="en-US"/>
        </a:p>
      </dgm:t>
    </dgm:pt>
    <dgm:pt modelId="{0E0BA524-71E4-4ACA-82D9-62934B57E5A1}" type="pres">
      <dgm:prSet presAssocID="{46B05F40-B450-4792-96F6-1FEA72AD3F9B}" presName="linearFlow" presStyleCnt="0">
        <dgm:presLayoutVars>
          <dgm:dir/>
          <dgm:resizeHandles val="exact"/>
        </dgm:presLayoutVars>
      </dgm:prSet>
      <dgm:spPr/>
    </dgm:pt>
    <dgm:pt modelId="{D5658B4A-1724-4590-8E86-4E65A9F0449A}" type="pres">
      <dgm:prSet presAssocID="{1CF9DBCE-42C4-4FC0-AF99-ABA20C62E895}" presName="composite" presStyleCnt="0"/>
      <dgm:spPr/>
    </dgm:pt>
    <dgm:pt modelId="{0EDAA933-3A63-4689-BEC8-4B13FEE8050D}" type="pres">
      <dgm:prSet presAssocID="{1CF9DBCE-42C4-4FC0-AF99-ABA20C62E895}" presName="imgShp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7000" r="-37000"/>
          </a:stretch>
        </a:blipFill>
        <a:ln>
          <a:solidFill>
            <a:schemeClr val="tx1"/>
          </a:solidFill>
        </a:ln>
      </dgm:spPr>
    </dgm:pt>
    <dgm:pt modelId="{C0E587E3-BFF0-4626-A1F8-64EA6C9654E5}" type="pres">
      <dgm:prSet presAssocID="{1CF9DBCE-42C4-4FC0-AF99-ABA20C62E895}" presName="txShp" presStyleLbl="node1" presStyleIdx="0" presStyleCnt="3" custScaleY="90433">
        <dgm:presLayoutVars>
          <dgm:bulletEnabled val="1"/>
        </dgm:presLayoutVars>
      </dgm:prSet>
      <dgm:spPr/>
    </dgm:pt>
    <dgm:pt modelId="{4B6A95CF-3838-4B26-AD98-15E254075D65}" type="pres">
      <dgm:prSet presAssocID="{EBA0CE00-5D7E-4B92-AD1C-CF1DC6713877}" presName="spacing" presStyleCnt="0"/>
      <dgm:spPr/>
    </dgm:pt>
    <dgm:pt modelId="{BBF37D03-C5DC-4BFB-9B0D-40DAC9DD177E}" type="pres">
      <dgm:prSet presAssocID="{1E2728EB-BF93-4F7D-8A65-AF7AB6593284}" presName="composite" presStyleCnt="0"/>
      <dgm:spPr/>
    </dgm:pt>
    <dgm:pt modelId="{E986E5E0-E7F1-4B24-B1FC-6581D836661C}" type="pres">
      <dgm:prSet presAssocID="{1E2728EB-BF93-4F7D-8A65-AF7AB6593284}" presName="imgShp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6000" r="-36000"/>
          </a:stretch>
        </a:blipFill>
        <a:ln>
          <a:solidFill>
            <a:schemeClr val="tx1"/>
          </a:solidFill>
        </a:ln>
      </dgm:spPr>
    </dgm:pt>
    <dgm:pt modelId="{9788F32A-E97B-4389-9E63-08DE90CF4280}" type="pres">
      <dgm:prSet presAssocID="{1E2728EB-BF93-4F7D-8A65-AF7AB6593284}" presName="txShp" presStyleLbl="node1" presStyleIdx="1" presStyleCnt="3" custScaleY="91145">
        <dgm:presLayoutVars>
          <dgm:bulletEnabled val="1"/>
        </dgm:presLayoutVars>
      </dgm:prSet>
      <dgm:spPr/>
    </dgm:pt>
    <dgm:pt modelId="{697200AD-8BAD-414A-BCCA-070427BB6405}" type="pres">
      <dgm:prSet presAssocID="{6890B9F1-48E1-434B-89E6-C254E8169DDB}" presName="spacing" presStyleCnt="0"/>
      <dgm:spPr/>
    </dgm:pt>
    <dgm:pt modelId="{6D490E67-08B5-4B94-8699-1090A4BBCAD1}" type="pres">
      <dgm:prSet presAssocID="{A75A6540-200B-49FD-ABF1-414E548DBD6B}" presName="composite" presStyleCnt="0"/>
      <dgm:spPr/>
    </dgm:pt>
    <dgm:pt modelId="{B568DC94-9F86-4B87-8492-D1E3FEC21DF4}" type="pres">
      <dgm:prSet presAssocID="{A75A6540-200B-49FD-ABF1-414E548DBD6B}" presName="imgShp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>
          <a:solidFill>
            <a:schemeClr val="tx1"/>
          </a:solidFill>
        </a:ln>
      </dgm:spPr>
    </dgm:pt>
    <dgm:pt modelId="{D7224202-FBF6-4284-B3AE-00F25754D554}" type="pres">
      <dgm:prSet presAssocID="{A75A6540-200B-49FD-ABF1-414E548DBD6B}" presName="txShp" presStyleLbl="node1" presStyleIdx="2" presStyleCnt="3" custScaleY="88385">
        <dgm:presLayoutVars>
          <dgm:bulletEnabled val="1"/>
        </dgm:presLayoutVars>
      </dgm:prSet>
      <dgm:spPr/>
    </dgm:pt>
  </dgm:ptLst>
  <dgm:cxnLst>
    <dgm:cxn modelId="{41F8D82B-ECAC-4343-ADB1-979095B3B292}" type="presOf" srcId="{1E2728EB-BF93-4F7D-8A65-AF7AB6593284}" destId="{9788F32A-E97B-4389-9E63-08DE90CF4280}" srcOrd="0" destOrd="0" presId="urn:microsoft.com/office/officeart/2005/8/layout/vList3"/>
    <dgm:cxn modelId="{BD9E6531-3C30-4ACB-896D-D8CEB6A9DECF}" type="presOf" srcId="{46B05F40-B450-4792-96F6-1FEA72AD3F9B}" destId="{0E0BA524-71E4-4ACA-82D9-62934B57E5A1}" srcOrd="0" destOrd="0" presId="urn:microsoft.com/office/officeart/2005/8/layout/vList3"/>
    <dgm:cxn modelId="{38A06270-B73A-4893-9250-A0347CE7FAE0}" srcId="{46B05F40-B450-4792-96F6-1FEA72AD3F9B}" destId="{1CF9DBCE-42C4-4FC0-AF99-ABA20C62E895}" srcOrd="0" destOrd="0" parTransId="{15F7118E-5969-442A-9920-7E91671CEE3D}" sibTransId="{EBA0CE00-5D7E-4B92-AD1C-CF1DC6713877}"/>
    <dgm:cxn modelId="{4A096450-75FE-46AE-A333-D0FB14E1CE9C}" srcId="{46B05F40-B450-4792-96F6-1FEA72AD3F9B}" destId="{A75A6540-200B-49FD-ABF1-414E548DBD6B}" srcOrd="2" destOrd="0" parTransId="{2C480C5D-DFC3-42CC-9E3D-2EEA02D69504}" sibTransId="{201293EC-5FB0-47D2-A289-82082D405082}"/>
    <dgm:cxn modelId="{8F9DBAD1-B5F7-4822-A39F-7DC68F77A647}" srcId="{46B05F40-B450-4792-96F6-1FEA72AD3F9B}" destId="{1E2728EB-BF93-4F7D-8A65-AF7AB6593284}" srcOrd="1" destOrd="0" parTransId="{AA2911AF-EADC-4DFA-857F-387E8FD24C3B}" sibTransId="{6890B9F1-48E1-434B-89E6-C254E8169DDB}"/>
    <dgm:cxn modelId="{1D26FDED-D781-4C56-BDFB-6C3D94928938}" type="presOf" srcId="{1CF9DBCE-42C4-4FC0-AF99-ABA20C62E895}" destId="{C0E587E3-BFF0-4626-A1F8-64EA6C9654E5}" srcOrd="0" destOrd="0" presId="urn:microsoft.com/office/officeart/2005/8/layout/vList3"/>
    <dgm:cxn modelId="{73495CF5-13EE-4A3F-815F-A6306D1AC476}" type="presOf" srcId="{A75A6540-200B-49FD-ABF1-414E548DBD6B}" destId="{D7224202-FBF6-4284-B3AE-00F25754D554}" srcOrd="0" destOrd="0" presId="urn:microsoft.com/office/officeart/2005/8/layout/vList3"/>
    <dgm:cxn modelId="{06DFBA2E-BFF3-4D2E-BA15-BE92C92B3613}" type="presParOf" srcId="{0E0BA524-71E4-4ACA-82D9-62934B57E5A1}" destId="{D5658B4A-1724-4590-8E86-4E65A9F0449A}" srcOrd="0" destOrd="0" presId="urn:microsoft.com/office/officeart/2005/8/layout/vList3"/>
    <dgm:cxn modelId="{25894113-3B75-4DEB-9429-A61FD4EF113E}" type="presParOf" srcId="{D5658B4A-1724-4590-8E86-4E65A9F0449A}" destId="{0EDAA933-3A63-4689-BEC8-4B13FEE8050D}" srcOrd="0" destOrd="0" presId="urn:microsoft.com/office/officeart/2005/8/layout/vList3"/>
    <dgm:cxn modelId="{E13C0BE7-B6DC-439C-BE21-E2A8366B8F90}" type="presParOf" srcId="{D5658B4A-1724-4590-8E86-4E65A9F0449A}" destId="{C0E587E3-BFF0-4626-A1F8-64EA6C9654E5}" srcOrd="1" destOrd="0" presId="urn:microsoft.com/office/officeart/2005/8/layout/vList3"/>
    <dgm:cxn modelId="{B0208D3A-3876-4330-B307-6BDFC1A69071}" type="presParOf" srcId="{0E0BA524-71E4-4ACA-82D9-62934B57E5A1}" destId="{4B6A95CF-3838-4B26-AD98-15E254075D65}" srcOrd="1" destOrd="0" presId="urn:microsoft.com/office/officeart/2005/8/layout/vList3"/>
    <dgm:cxn modelId="{9EB25B1C-DD47-4CA9-93D6-B4F844FF2135}" type="presParOf" srcId="{0E0BA524-71E4-4ACA-82D9-62934B57E5A1}" destId="{BBF37D03-C5DC-4BFB-9B0D-40DAC9DD177E}" srcOrd="2" destOrd="0" presId="urn:microsoft.com/office/officeart/2005/8/layout/vList3"/>
    <dgm:cxn modelId="{BC5A558D-B077-4C5A-A597-F7E893C48ADD}" type="presParOf" srcId="{BBF37D03-C5DC-4BFB-9B0D-40DAC9DD177E}" destId="{E986E5E0-E7F1-4B24-B1FC-6581D836661C}" srcOrd="0" destOrd="0" presId="urn:microsoft.com/office/officeart/2005/8/layout/vList3"/>
    <dgm:cxn modelId="{F10C91CB-EAB5-4740-9B5B-41B235617AFA}" type="presParOf" srcId="{BBF37D03-C5DC-4BFB-9B0D-40DAC9DD177E}" destId="{9788F32A-E97B-4389-9E63-08DE90CF4280}" srcOrd="1" destOrd="0" presId="urn:microsoft.com/office/officeart/2005/8/layout/vList3"/>
    <dgm:cxn modelId="{D026FAF5-9266-456F-A835-F1A6E5CACB76}" type="presParOf" srcId="{0E0BA524-71E4-4ACA-82D9-62934B57E5A1}" destId="{697200AD-8BAD-414A-BCCA-070427BB6405}" srcOrd="3" destOrd="0" presId="urn:microsoft.com/office/officeart/2005/8/layout/vList3"/>
    <dgm:cxn modelId="{80377369-DBA0-4E0F-A433-1DA95B6B8ABE}" type="presParOf" srcId="{0E0BA524-71E4-4ACA-82D9-62934B57E5A1}" destId="{6D490E67-08B5-4B94-8699-1090A4BBCAD1}" srcOrd="4" destOrd="0" presId="urn:microsoft.com/office/officeart/2005/8/layout/vList3"/>
    <dgm:cxn modelId="{9087FF63-ABFF-4A03-837D-981872073CE2}" type="presParOf" srcId="{6D490E67-08B5-4B94-8699-1090A4BBCAD1}" destId="{B568DC94-9F86-4B87-8492-D1E3FEC21DF4}" srcOrd="0" destOrd="0" presId="urn:microsoft.com/office/officeart/2005/8/layout/vList3"/>
    <dgm:cxn modelId="{84611259-80D9-45FF-954B-7CE5D8E80275}" type="presParOf" srcId="{6D490E67-08B5-4B94-8699-1090A4BBCAD1}" destId="{D7224202-FBF6-4284-B3AE-00F25754D554}" srcOrd="1" destOrd="0" presId="urn:microsoft.com/office/officeart/2005/8/layout/vList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E587E3-BFF0-4626-A1F8-64EA6C9654E5}">
      <dsp:nvSpPr>
        <dsp:cNvPr id="0" name=""/>
        <dsp:cNvSpPr/>
      </dsp:nvSpPr>
      <dsp:spPr>
        <a:xfrm rot="10800000">
          <a:off x="2733656" y="76301"/>
          <a:ext cx="9350859" cy="1368666"/>
        </a:xfrm>
        <a:prstGeom prst="homePlate">
          <a:avLst/>
        </a:prstGeom>
        <a:solidFill>
          <a:srgbClr val="00B050"/>
        </a:solidFill>
        <a:ln>
          <a:solidFill>
            <a:schemeClr val="tx1"/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7393" tIns="182880" rIns="341376" bIns="1828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b="1" kern="120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Khu Vực Đồi Núi</a:t>
          </a:r>
        </a:p>
      </dsp:txBody>
      <dsp:txXfrm rot="10800000">
        <a:off x="3075822" y="76301"/>
        <a:ext cx="9008693" cy="1368666"/>
      </dsp:txXfrm>
    </dsp:sp>
    <dsp:sp modelId="{0EDAA933-3A63-4689-BEC8-4B13FEE8050D}">
      <dsp:nvSpPr>
        <dsp:cNvPr id="0" name=""/>
        <dsp:cNvSpPr/>
      </dsp:nvSpPr>
      <dsp:spPr>
        <a:xfrm>
          <a:off x="1976926" y="3905"/>
          <a:ext cx="1513458" cy="151345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7000" r="-37000"/>
          </a:stretch>
        </a:blipFill>
        <a:ln>
          <a:solidFill>
            <a:schemeClr val="tx1"/>
          </a:solidFill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9788F32A-E97B-4389-9E63-08DE90CF4280}">
      <dsp:nvSpPr>
        <dsp:cNvPr id="0" name=""/>
        <dsp:cNvSpPr/>
      </dsp:nvSpPr>
      <dsp:spPr>
        <a:xfrm rot="10800000">
          <a:off x="2733656" y="2019612"/>
          <a:ext cx="9350859" cy="1379442"/>
        </a:xfrm>
        <a:prstGeom prst="homePlate">
          <a:avLst/>
        </a:prstGeom>
        <a:solidFill>
          <a:srgbClr val="FFFF00"/>
        </a:solidFill>
        <a:ln>
          <a:solidFill>
            <a:schemeClr val="tx1"/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7393" tIns="182880" rIns="341376" bIns="1828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b="1" kern="12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Khu Vực Đồng Bằng</a:t>
          </a:r>
        </a:p>
      </dsp:txBody>
      <dsp:txXfrm rot="10800000">
        <a:off x="3078516" y="2019612"/>
        <a:ext cx="9005999" cy="1379442"/>
      </dsp:txXfrm>
    </dsp:sp>
    <dsp:sp modelId="{E986E5E0-E7F1-4B24-B1FC-6581D836661C}">
      <dsp:nvSpPr>
        <dsp:cNvPr id="0" name=""/>
        <dsp:cNvSpPr/>
      </dsp:nvSpPr>
      <dsp:spPr>
        <a:xfrm>
          <a:off x="1976926" y="1952604"/>
          <a:ext cx="1513458" cy="1513458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6000" r="-36000"/>
          </a:stretch>
        </a:blipFill>
        <a:ln>
          <a:solidFill>
            <a:schemeClr val="tx1"/>
          </a:solidFill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D7224202-FBF6-4284-B3AE-00F25754D554}">
      <dsp:nvSpPr>
        <dsp:cNvPr id="0" name=""/>
        <dsp:cNvSpPr/>
      </dsp:nvSpPr>
      <dsp:spPr>
        <a:xfrm rot="10800000">
          <a:off x="2733656" y="3989196"/>
          <a:ext cx="9350859" cy="1337670"/>
        </a:xfrm>
        <a:prstGeom prst="homePlate">
          <a:avLst/>
        </a:prstGeom>
        <a:solidFill>
          <a:srgbClr val="C00000"/>
        </a:solidFill>
        <a:ln>
          <a:solidFill>
            <a:schemeClr val="tx1"/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7393" tIns="167640" rIns="312928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b="1" kern="1200">
              <a:latin typeface="Times New Roman" panose="02020603050405020304" pitchFamily="18" charset="0"/>
              <a:cs typeface="Times New Roman" panose="02020603050405020304" pitchFamily="18" charset="0"/>
            </a:rPr>
            <a:t>Địa Hình Bờ Biển và Thềm Lục Địa</a:t>
          </a:r>
        </a:p>
      </dsp:txBody>
      <dsp:txXfrm rot="10800000">
        <a:off x="3068073" y="3989196"/>
        <a:ext cx="9016442" cy="1337670"/>
      </dsp:txXfrm>
    </dsp:sp>
    <dsp:sp modelId="{B568DC94-9F86-4B87-8492-D1E3FEC21DF4}">
      <dsp:nvSpPr>
        <dsp:cNvPr id="0" name=""/>
        <dsp:cNvSpPr/>
      </dsp:nvSpPr>
      <dsp:spPr>
        <a:xfrm>
          <a:off x="1976926" y="3901302"/>
          <a:ext cx="1513458" cy="1513458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>
          <a:solidFill>
            <a:schemeClr val="tx1"/>
          </a:solidFill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44.20712" units="1/cm"/>
          <inkml:channelProperty channel="Y" name="resolution" value="44.13793" units="1/cm"/>
          <inkml:channelProperty channel="T" name="resolution" value="1" units="1/dev"/>
        </inkml:channelProperties>
      </inkml:inkSource>
      <inkml:timestamp xml:id="ts0" timeString="2023-03-14T23:17:34.156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27686 1959 0</inkml:trace>
  <inkml:trace contextRef="#ctx0" brushRef="#br0" timeOffset="-1727.69">28012 1923 0</inkml:trace>
  <inkml:trace contextRef="#ctx0" brushRef="#br0" timeOffset="963.27">34471 3193 0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44.20712" units="1/cm"/>
          <inkml:channelProperty channel="Y" name="resolution" value="44.13793" units="1/cm"/>
          <inkml:channelProperty channel="T" name="resolution" value="1" units="1/dev"/>
        </inkml:channelProperties>
      </inkml:inkSource>
      <inkml:timestamp xml:id="ts0" timeString="2023-03-14T14:31:56.263"/>
    </inkml:context>
    <inkml:brush xml:id="br0">
      <inkml:brushProperty name="width" value="0.05292" units="cm"/>
      <inkml:brushProperty name="height" value="0.05292" units="cm"/>
      <inkml:brushProperty name="color" value="#FFFF00"/>
    </inkml:brush>
  </inkml:definitions>
  <inkml:trace contextRef="#ctx0" brushRef="#br0">23515 1612 0,'0'-25'156,"0"1"-109,0-26-16,0 25 16,0-24 0,0 24 15,49 25-62,-24 0 63,-25-50-47,25 50 15,25 0 47,-26 0 0,-24 25 63,0 0-79,0 24 16,50-49-78,-50 25 125,0 25 32,0-25-95,0 24 16,0-24 0,0 0-31,-25-25-16,25 50 1,0-26 46,-25-24-47,25 50 32,0-25 93,-49-25-94,24 0 110</inkml:trace>
  <inkml:trace contextRef="#ctx0" brushRef="#br0" timeOffset="2048.79">23614 1811 0,'50'0'31,"-50"-50"47,24 50-62,-24-25 15,50 25 0,-50-49-15,25 24 47,-25 0 15,0-25 31,49 50-78,-49-24 47,0-26 16,0 25 31,0-24 47,-24 49-63,24-25 1,-25 25-1,-25 0 63,75 0 109</inkml:trace>
  <inkml:trace contextRef="#ctx0" brushRef="#br0" timeOffset="4242.59">23763 1463 0,'0'25'125,"0"25"-15,0-25-32,0 24 78,0-24-62,0 0-32,0 25-15,0-26 16,-50-24-17,50 50-30,-25-50 109,25 25-109,0-75 359,0 25-328,50 25-47,-50-49 31,25 24 16,-25 0 46,49 25 1,-49-50-16</inkml:trace>
  <inkml:trace contextRef="#ctx0" brushRef="#br0" timeOffset="4914.46">23763 1414 0</inkml:trace>
  <inkml:trace contextRef="#ctx0" brushRef="#br0" timeOffset="7679.36">23763 1414 0,'-50'0'234,"25"0"235,-24 0 125,49 49-235,-25-49-296,25 25 343,-25-25-359,25 50 46,0-25 111,-49-25-126,49 49 94</inkml:trace>
  <inkml:trace contextRef="#ctx0" brushRef="#br0" timeOffset="8777.01">23540 1612 0,'0'-25'47,"0"1"0,0-26-16,0 25 16,0-24 0,0 24 15,24 25-15,-24-50 16,25 50-16</inkml:trace>
  <inkml:trace contextRef="#ctx0" brushRef="#br0" timeOffset="9898.77">23614 1414 0,'0'49'110,"0"-24"15,-25-25 125,25 50-63</inkml:trace>
  <inkml:trace contextRef="#ctx0" brushRef="#br0" timeOffset="15737.96">22275 5209 0,'0'-50'47,"0"26"-1,24-1 1,1 25 31,25 0-15,-25 0-32,24 0 16,-24 0 62,-25 25-46,0 24 15,0-24-47,0 25 47,0-26-15,0 26-1,0-25 32,0 24-16,-50-49-15,26 0 31,-26 0-1,25 0 79</inkml:trace>
  <inkml:trace contextRef="#ctx0" brushRef="#br0" timeOffset="21188.08">22324 5432 0,'50'0'125,"-25"-49"-78,24 24 78,-49-25 46,25 50 17,-25-25-79,0-24 126,50 49-220,-50-25 126,0-25 15,0 26-46,0-1-17,0 50 267,0 24-267,24-49-46,-24 25 31,0 25 79,0-26-32,0 26 31,-49-50-62,49 25 31,0-75 140,0 25-202,0-24-1,25 24 16,-25-25-15,0 26 31,-25 24 296,25-25-390,-25 25 266,25-50-94,-50 50-157,26 0 189,24 25-1,-50-25-188,50 25 142,0 0 30,-25-25-46</inkml:trace>
  <inkml:trace contextRef="#ctx0" brushRef="#br0" timeOffset="21212.04">22324 5135 0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44.20712" units="1/cm"/>
          <inkml:channelProperty channel="Y" name="resolution" value="44.13793" units="1/cm"/>
          <inkml:channelProperty channel="T" name="resolution" value="1" units="1/dev"/>
        </inkml:channelProperties>
      </inkml:inkSource>
      <inkml:timestamp xml:id="ts0" timeString="2023-03-14T14:32:36.159"/>
    </inkml:context>
    <inkml:brush xml:id="br0">
      <inkml:brushProperty name="width" value="0.05292" units="cm"/>
      <inkml:brushProperty name="height" value="0.05292" units="cm"/>
      <inkml:brushProperty name="color" value="#FFFF00"/>
    </inkml:brush>
  </inkml:definitions>
  <inkml:trace contextRef="#ctx0" brushRef="#br0">27831 1761 0,'25'0'187,"-25"-25"-156,24 25 1,26 0 30,-25 0-15,24 0 0,-24 0 31,-25 50 94,0-25-141,0 24 16,0-24 15,0 25 17,0-25 92,-49-25-61,49 49-79,-25-49 16,-25-25-47,25 25 94,-24 25 109,24-25-16,25 25 63,0 25-140,-50-50 171,75 0 94,0 0-328,25 0 0,-50-25-16,24 0 63,-24-25 78,50 50-126,-75 0 251,25 25-281,-25-25 46,25 25-30,-49-25 15,24 0 31,-25 0 78,50 50-78,25-50 172,0 0-219,25-25 1,-26 25 30,-24-25-46,50 25 62,-50-50-31,0 26 109,25 24-78,-25-50-31,0 25 140,49 25-171,-49-49 187,0 24-15,0-25-48,-24 50 17,-1 0-79,-25 0 15,25 0 48,-24 0 0,49 25-94,0-50 124,0 0-124,25 25-15,-25-49 30,24 49 63,26 0 31,-25 0 141,-25 25-109,49-25-95,-49 24 17,0 26 46</inkml:trace>
  <inkml:trace contextRef="#ctx0" brushRef="#br0" timeOffset="1">28004 1786 0</inkml:trace>
  <inkml:trace contextRef="#ctx0" brushRef="#br0" timeOffset="2">23515 1612 0,'0'-25'156,"0"1"-109,0-26-16,0 25 16,0-24 0,0 24 15,49 25-62,-24 0 63,-25-50-47,25 50 15,25 0 47,-26 0 0,-24 25 63,0 0-79,0 24 16,50-49-78,-50 25 125,0 25 32,0-25-95,0 24 16,0-24 0,0 0-31,-25-25-16,25 50 1,0-26 46,-25-24-47,25 50 32,0-25 93,-49-25-94,24 0 110</inkml:trace>
  <inkml:trace contextRef="#ctx0" brushRef="#br0" timeOffset="3">23614 1811 0,'50'0'31,"-50"-50"47,24 50-62,-24-25 15,50 25 0,-50-49-15,25 24 47,-25 0 15,0-25 31,49 50-78,-49-24 47,0-26 16,0 25 31,0-24 47,-24 49-63,24-25 1,-25 25-1,-25 0 63,75 0 109</inkml:trace>
  <inkml:trace contextRef="#ctx0" brushRef="#br0" timeOffset="4">23763 1463 0,'0'25'125,"0"25"-15,0-25-32,0 24 78,0-24-62,0 0-32,0 25-15,0-26 16,-50-24-17,50 50-30,-25-50 109,25 25-109,0-75 359,0 25-328,50 25-47,-50-49 31,25 24 16,-25 0 46,49 25 1,-49-50-16</inkml:trace>
  <inkml:trace contextRef="#ctx0" brushRef="#br0" timeOffset="5">23763 1414 0</inkml:trace>
  <inkml:trace contextRef="#ctx0" brushRef="#br0" timeOffset="6">23763 1414 0,'-50'0'234,"25"0"235,-24 0 125,49 49-235,-25-49-296,25 25 343,-25-25-359,25 50 46,0-25 111,-49-25-126,49 49 94</inkml:trace>
  <inkml:trace contextRef="#ctx0" brushRef="#br0" timeOffset="7">23540 1612 0,'0'-25'47,"0"1"0,0-26-16,0 25 16,0-24 0,0 24 15,24 25-15,-24-50 16,25 50-16</inkml:trace>
  <inkml:trace contextRef="#ctx0" brushRef="#br0" timeOffset="8">23614 1414 0,'0'49'110,"0"-24"15,-25-25 125,25 50-63</inkml:trace>
  <inkml:trace contextRef="#ctx0" brushRef="#br0" timeOffset="9">22275 5209 0,'0'-50'47,"0"26"-1,24-1 1,1 25 31,25 0-15,-25 0-32,24 0 16,-24 0 62,-25 25-46,0 24 15,0-24-47,0 25 47,0-26-15,0 26-1,0-25 32,0 24-16,-50-49-15,26 0 31,-26 0-1,25 0 79</inkml:trace>
  <inkml:trace contextRef="#ctx0" brushRef="#br0" timeOffset="10">22324 5432 0,'50'0'125,"-25"-49"-78,24 24 78,-49-25 46,25 50 17,-25-25-79,0-24 126,50 49-220,-50-25 126,0-25 15,0 26-46,0-1-17,0 50 267,0 24-267,24-49-46,-24 25 31,0 25 79,0-26-32,0 26 31,-49-50-62,49 25 31,0-75 140,0 25-202,0-24-1,25 24 16,-25-25-15,0 26 31,-25 24 296,25-25-390,-25 25 266,25-50-94,-50 50-157,26 0 189,24 25-1,-50-25-188,50 25 142,0 0 30,-25-25-46</inkml:trace>
  <inkml:trace contextRef="#ctx0" brushRef="#br0" timeOffset="11">22324 5135 0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29205A-3B09-4DE8-8D17-459584BF7413}" type="datetimeFigureOut">
              <a:rPr lang="en-US" smtClean="0"/>
              <a:t>10/11/2023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D0EA1B-BD91-4473-804A-81A447F2DD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0874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007371-8868-4589-AC6F-FE52F710792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365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507D5A-59B2-A60E-8D75-029DCA5FEB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17484C-9ED3-CA0E-8FE7-2E49C7EB67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6DF486-D153-2D8A-4457-767FBD794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C1F6B-9BE5-429D-B46B-F78AA53ECFAB}" type="datetimeFigureOut">
              <a:rPr lang="en-US" smtClean="0"/>
              <a:t>10/11/2023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161780-EE22-7B47-4313-3F814A515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F4D7E4-AE8E-AEBB-8660-0230D6B78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E808A-DDA6-41DA-91A0-9F10E0998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5495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9632AF-69A6-0984-6A38-94E3BB5DE9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F96B48-1961-0DF1-F8A1-87DF5DB7ED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454A51-FB12-2D00-B88F-5D3CEFB64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C1F6B-9BE5-429D-B46B-F78AA53ECFAB}" type="datetimeFigureOut">
              <a:rPr lang="en-US" smtClean="0"/>
              <a:t>10/11/2023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F42816-5BB8-3CD0-5F1D-E99DBFA40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8A02B2-D610-6574-1804-7ADF1276F7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E808A-DDA6-41DA-91A0-9F10E0998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035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A676BD9-3188-563C-D5D2-714B07506D2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82F7E0-CDAC-C966-0CE7-6FC5C21372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EC7BB6-F69A-F9EF-E050-E86DD107C7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C1F6B-9BE5-429D-B46B-F78AA53ECFAB}" type="datetimeFigureOut">
              <a:rPr lang="en-US" smtClean="0"/>
              <a:t>10/11/2023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D080DD-3BD5-F2F6-B2D7-5CA6FFCD7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D76ABE-51DE-42E8-9743-54843C397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E808A-DDA6-41DA-91A0-9F10E0998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5434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7813"/>
            <a:ext cx="10972800" cy="5853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25725EE-8C66-C9BB-805B-175239BDF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9D80F2A-4886-E45F-F35C-5C49A7419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2C9B9AA-0CEB-0D44-6B92-009AEDA47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22EEEF-C570-4C5C-A119-2BE957C0D32A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4410204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BE3E1-42CD-488D-A655-FED327892429}" type="datetimeFigureOut">
              <a:rPr lang="en-US" smtClean="0"/>
              <a:t>10/11/2023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B2C4F-32EF-41EB-BBF8-2FC48A39B2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8466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BE3E1-42CD-488D-A655-FED327892429}" type="datetimeFigureOut">
              <a:rPr lang="en-US" smtClean="0"/>
              <a:t>10/11/2023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B2C4F-32EF-41EB-BBF8-2FC48A39B2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2116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BE3E1-42CD-488D-A655-FED327892429}" type="datetimeFigureOut">
              <a:rPr lang="en-US" smtClean="0"/>
              <a:t>10/11/2023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B2C4F-32EF-41EB-BBF8-2FC48A39B2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0016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BE3E1-42CD-488D-A655-FED327892429}" type="datetimeFigureOut">
              <a:rPr lang="en-US" smtClean="0"/>
              <a:t>10/11/2023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B2C4F-32EF-41EB-BBF8-2FC48A39B2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3907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BE3E1-42CD-488D-A655-FED327892429}" type="datetimeFigureOut">
              <a:rPr lang="en-US" smtClean="0"/>
              <a:t>10/11/2023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B2C4F-32EF-41EB-BBF8-2FC48A39B2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2344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BE3E1-42CD-488D-A655-FED327892429}" type="datetimeFigureOut">
              <a:rPr lang="en-US" smtClean="0"/>
              <a:t>10/11/2023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B2C4F-32EF-41EB-BBF8-2FC48A39B2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7365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BE3E1-42CD-488D-A655-FED327892429}" type="datetimeFigureOut">
              <a:rPr lang="en-US" smtClean="0"/>
              <a:t>10/11/2023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B2C4F-32EF-41EB-BBF8-2FC48A39B2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784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A623AD-4EBB-FC80-E51E-935FE6467A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112FEF-04AF-3AA3-CA0D-ABDDE0513B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5A3D7A-D86C-4025-381C-6F2641C29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C1F6B-9BE5-429D-B46B-F78AA53ECFAB}" type="datetimeFigureOut">
              <a:rPr lang="en-US" smtClean="0"/>
              <a:t>10/11/2023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11C52D-8339-24CF-C362-77CF9C7ADD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3DE414-54CF-3AE1-A50B-97A3B5221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E808A-DDA6-41DA-91A0-9F10E0998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6560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BE3E1-42CD-488D-A655-FED327892429}" type="datetimeFigureOut">
              <a:rPr lang="en-US" smtClean="0"/>
              <a:t>10/11/2023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B2C4F-32EF-41EB-BBF8-2FC48A39B2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8559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BE3E1-42CD-488D-A655-FED327892429}" type="datetimeFigureOut">
              <a:rPr lang="en-US" smtClean="0"/>
              <a:t>10/11/2023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B2C4F-32EF-41EB-BBF8-2FC48A39B2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8358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BE3E1-42CD-488D-A655-FED327892429}" type="datetimeFigureOut">
              <a:rPr lang="en-US" smtClean="0"/>
              <a:t>10/11/2023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B2C4F-32EF-41EB-BBF8-2FC48A39B2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0066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BE3E1-42CD-488D-A655-FED327892429}" type="datetimeFigureOut">
              <a:rPr lang="en-US" smtClean="0"/>
              <a:t>10/11/2023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B2C4F-32EF-41EB-BBF8-2FC48A39B2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1651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A0A78E-EC04-D23D-80B7-1AAC55947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AAA0D8-69B6-9C2F-DC4D-BC3860978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22D25C-AE68-9C08-160B-0E2CF9056D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7724D2-5BF4-490B-B775-982A226798BC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1144388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B87F2E-63E9-0EFF-3ACB-D08487FFC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7DF8BC-1529-E684-2E60-626786C230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9E7515-475B-86E6-9463-D338E61184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611FCC-3537-455C-A1FE-D5C7097AB1F5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31425768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4BCF8E-C89F-3EE7-00C8-BA3FCD3EDE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AEA268-8653-4EB9-E554-8E73EC64A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C4F609-BD9C-59FF-F0C5-B5D76EA42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40DCAF-2BDC-4361-961C-6AFA4387EDB9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281606428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443B513-4A49-53E8-F25D-3BE4708E11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52B153C-D63B-13CA-0BAC-41C68E017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BDED7D1-384A-BE7C-A2BB-34C2FA321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4432DC-19C7-4211-8C2C-D4A3262FA1DF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195552082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EBF3EFD-80DA-4444-8D24-1B5AFC45A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475F2E9-D7BE-D4C6-7FFB-4D4D96AFE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3683EC4-753B-9E8B-C0E6-02C778D64D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037EFC-4664-4B91-AB6E-98E53CFF895A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239299038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DBCF93B-A5E4-EAD4-57D4-7B99F9E91E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3751E81-7F02-558A-168C-156D227CEF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48A0225-71F6-ED16-8876-ADB82E7D98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39A8D7-EF62-4BC7-AA79-E788A91FBD86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3498238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3DFCD0-A30B-2A3A-8CE7-D737E5D85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FF9D0B-FF0B-F158-A6BC-DA5FEDDEB7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F11365-453C-6302-6DC0-34AAAD91B3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C1F6B-9BE5-429D-B46B-F78AA53ECFAB}" type="datetimeFigureOut">
              <a:rPr lang="en-US" smtClean="0"/>
              <a:t>10/11/2023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58A7C1-F361-2E6B-FAD0-8B522921E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71491C-3185-C6AC-1A21-97F4E1A627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E808A-DDA6-41DA-91A0-9F10E0998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05422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A058E2D-7B8E-D6B8-821E-50F6B1781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8FF64ED-74F0-CC17-04BF-3C5ADB5DC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D60A174-A83D-1606-9853-A7DFE8443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F1B09A-7248-41A6-8621-9EA79C1B6214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21001534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05D4C20-E8FE-7B19-1ED7-6636839AB3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F67BC5A-52AE-B560-C93D-7495FD8AD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21F3DA0-0DFF-74EB-1AC1-30A3020A1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26A825-E8E3-424C-9D1B-BE88E3A93BAE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95158116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D54D4A9-00CA-1E7B-7B63-0D38A636C5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52B06CE-2372-6930-7E10-A12486042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4484D82-9F50-4809-96E5-D4A56763F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826254-5B67-4A0F-9432-4FA0EC674AA5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31084663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E89C26-693A-694A-4732-FD99CD8C8D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65AA76-348C-6B47-05E1-69ACBCFEA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4AA475-FBB3-7937-C1FC-0CBF2DC01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501EA4-0EE3-489C-AD6A-E4D7DCAB91E1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6113588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07B919-C4EF-93C9-09BB-52CD760A18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BB884E-0735-3CF6-8D44-7E3412A0A3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E556FF-2745-52AC-0023-CD5447B64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D18B8C-DE1E-4553-8DFC-365F3A5BB387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21094412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7814"/>
            <a:ext cx="10972800" cy="11398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5FEF6F5-32F7-FC81-CED4-6482C81CC2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31EB2F9-8975-0E3C-BDA1-A331CF0E3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B81E60E-569C-463F-E135-853067E3B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4B0297-983C-4DA4-977E-FCDE056EF074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345670922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7813"/>
            <a:ext cx="10972800" cy="5853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25725EE-8C66-C9BB-805B-175239BDF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9D80F2A-4886-E45F-F35C-5C49A7419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2C9B9AA-0CEB-0D44-6B92-009AEDA47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22EEEF-C570-4C5C-A119-2BE957C0D32A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57659693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09600" y="1600201"/>
            <a:ext cx="5384800" cy="4525963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B82CBD-F8A9-919C-307C-2A294E4E74A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C3903C-F7D9-D129-C15B-5DF123FE7BF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 eaLnBrk="0" hangingPunct="0"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84592D-41B7-4962-C1D7-A68BC2899FC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fld id="{C0C4F0C2-FCCA-493D-A9CD-8EDCAD496C16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2367396667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DAC5E2-524A-B4B5-FE1B-003D8EC1E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608BA5-77D0-8EC8-EB6D-8C6D233E9B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0ADDCA-B4DD-A45B-1D3F-4CE5A1FF5C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F7D07E-053A-DB0F-6A46-A71247DE2A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C1F6B-9BE5-429D-B46B-F78AA53ECFAB}" type="datetimeFigureOut">
              <a:rPr lang="en-US" smtClean="0"/>
              <a:t>10/11/2023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E8A0B1-4123-AB29-1B5B-605BF6FCA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2E4919-D214-7237-FAE8-20BF3971C4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E808A-DDA6-41DA-91A0-9F10E0998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675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38B82-B412-0D31-5503-16D4B7375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72DFA3-5806-DB66-1CC9-0F22B2DA93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8F5D00-F20D-AA47-0968-17CF1B70A9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93B91E-AF0C-23B7-7CBF-3CF8B2E5F2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C333973-2E9A-667A-F2FB-8AE9153003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2E5D6BA-2994-8B53-5536-324E633330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C1F6B-9BE5-429D-B46B-F78AA53ECFAB}" type="datetimeFigureOut">
              <a:rPr lang="en-US" smtClean="0"/>
              <a:t>10/11/2023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D19F27A-C0B0-C0F2-8496-07A95BEE7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7544DDF-DDF8-F32D-DE48-2ADC036B10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E808A-DDA6-41DA-91A0-9F10E0998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371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592AC6-9140-2F04-798A-67009FA3CF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5E02F2A-F117-A1CF-B159-AD98F2B845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C1F6B-9BE5-429D-B46B-F78AA53ECFAB}" type="datetimeFigureOut">
              <a:rPr lang="en-US" smtClean="0"/>
              <a:t>10/11/2023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2D792C-3AEB-6D76-F6F8-8B6DA0911C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C0A6E1-F078-D00C-4856-F938CE742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E808A-DDA6-41DA-91A0-9F10E0998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036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98109C-FC65-A514-074D-70E2444CD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C1F6B-9BE5-429D-B46B-F78AA53ECFAB}" type="datetimeFigureOut">
              <a:rPr lang="en-US" smtClean="0"/>
              <a:t>10/11/2023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F71F7A-6D10-2615-21D9-5A29FF4C5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15506D-CD3D-D999-2B15-1CD5CB740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E808A-DDA6-41DA-91A0-9F10E0998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930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809666-DA5A-F93D-A195-0D2C34FB93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3EDB9C-587C-7E8C-FEFD-5D21FEAFB7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0984FD-51E5-6C09-D36E-E885FAE9E9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4F4A4F-23F2-A238-ADE8-B10CCDD87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C1F6B-9BE5-429D-B46B-F78AA53ECFAB}" type="datetimeFigureOut">
              <a:rPr lang="en-US" smtClean="0"/>
              <a:t>10/11/2023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4009BA-A0FB-1006-C41B-59F7C4143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ACB5C9-0AF4-A86A-7986-6972FA03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E808A-DDA6-41DA-91A0-9F10E0998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621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798CDE-A916-6FE1-B639-FE02F15F8E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BCD3439-C04F-C63E-BEEF-53BB347EFC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8D719E-8773-656E-F710-7DBF002E29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D0FBA0-8EBF-C4D4-C638-13FF584CD8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C1F6B-9BE5-429D-B46B-F78AA53ECFAB}" type="datetimeFigureOut">
              <a:rPr lang="en-US" smtClean="0"/>
              <a:t>10/11/2023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6493A5-0B74-603C-6296-95C8398E2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89665D-D790-8AAA-9F77-86F4F8613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E808A-DDA6-41DA-91A0-9F10E0998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876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93C0E4-D4AB-E607-922D-03B337FF2C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A22E28-DF3D-3045-70D8-2B80CD6C93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C3A86D-8001-07E9-D3AD-35F7A6D455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BC1F6B-9BE5-429D-B46B-F78AA53ECFAB}" type="datetimeFigureOut">
              <a:rPr lang="en-US" smtClean="0"/>
              <a:t>10/11/2023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767128-A449-664D-E8CC-888A1397ED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C829DE-3D93-F90F-C8AE-A0C90A8AC3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EE808A-DDA6-41DA-91A0-9F10E0998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189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7BE3E1-42CD-488D-A655-FED327892429}" type="datetimeFigureOut">
              <a:rPr lang="en-US" smtClean="0"/>
              <a:t>10/11/2023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AB2C4F-32EF-41EB-BBF8-2FC48A39B2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211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B9104C9-6C88-BCDB-EAB3-550CC0DD311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A7238C4-3D83-E189-66D6-489CEA924BF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400EBA-DE2C-13BA-E95D-1206998DCB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9AAA24-0DF5-770D-8FDE-C1BA2519C2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7527B8-6C43-CA45-60C2-D3916307DC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3725CF1F-4B6E-4362-87FF-7C22499386EF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1384419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.png"/><Relationship Id="rId7" Type="http://schemas.openxmlformats.org/officeDocument/2006/relationships/image" Target="../media/image22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.png"/><Relationship Id="rId7" Type="http://schemas.openxmlformats.org/officeDocument/2006/relationships/image" Target="../media/image2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customXml" Target="../ink/ink2.xml"/><Relationship Id="rId3" Type="http://schemas.openxmlformats.org/officeDocument/2006/relationships/slide" Target="slide20.xml"/><Relationship Id="rId7" Type="http://schemas.openxmlformats.org/officeDocument/2006/relationships/image" Target="../media/image41.em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Relationship Id="rId6" Type="http://schemas.openxmlformats.org/officeDocument/2006/relationships/customXml" Target="../ink/ink1.xml"/><Relationship Id="rId5" Type="http://schemas.openxmlformats.org/officeDocument/2006/relationships/image" Target="../media/image32.png"/><Relationship Id="rId4" Type="http://schemas.openxmlformats.org/officeDocument/2006/relationships/image" Target="../media/image31.jpg"/><Relationship Id="rId9" Type="http://schemas.openxmlformats.org/officeDocument/2006/relationships/image" Target="../media/image4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0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12" Type="http://schemas.openxmlformats.org/officeDocument/2006/relationships/slide" Target="slide23.xml"/><Relationship Id="rId2" Type="http://schemas.openxmlformats.org/officeDocument/2006/relationships/image" Target="../media/image30.png"/><Relationship Id="rId16" Type="http://schemas.openxmlformats.org/officeDocument/2006/relationships/customXml" Target="../ink/ink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6.png"/><Relationship Id="rId11" Type="http://schemas.openxmlformats.org/officeDocument/2006/relationships/slide" Target="slide22.xml"/><Relationship Id="rId5" Type="http://schemas.openxmlformats.org/officeDocument/2006/relationships/image" Target="../media/image35.png"/><Relationship Id="rId15" Type="http://schemas.openxmlformats.org/officeDocument/2006/relationships/image" Target="../media/image32.png"/><Relationship Id="rId10" Type="http://schemas.openxmlformats.org/officeDocument/2006/relationships/image" Target="../media/image39.png"/><Relationship Id="rId4" Type="http://schemas.openxmlformats.org/officeDocument/2006/relationships/image" Target="../media/image34.png"/><Relationship Id="rId9" Type="http://schemas.openxmlformats.org/officeDocument/2006/relationships/slide" Target="slide21.xml"/><Relationship Id="rId14" Type="http://schemas.openxmlformats.org/officeDocument/2006/relationships/image" Target="../media/image41.png"/><Relationship Id="rId22" Type="http://schemas.openxmlformats.org/officeDocument/2006/relationships/image" Target="../media/image410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-45229"/>
            <a:ext cx="12192000" cy="6858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/>
        </p:spPr>
      </p:pic>
      <p:pic>
        <p:nvPicPr>
          <p:cNvPr id="3076" name="Picture 4" descr="C:\Users\Asus\Pictures\bai mau\hands_zps712c7fb9.jpg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632"/>
          <a:stretch/>
        </p:blipFill>
        <p:spPr bwMode="auto">
          <a:xfrm rot="15616060">
            <a:off x="8264181" y="1138517"/>
            <a:ext cx="2234565" cy="3964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C:\Documents and Settings\Welcome\Desktop\chs1348666969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43400"/>
            <a:ext cx="12191999" cy="23994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 descr="C:\Users\Asus\Pictures\bai mau\hands_zps712c7fb9.jpg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14"/>
          <a:stretch/>
        </p:blipFill>
        <p:spPr bwMode="auto">
          <a:xfrm rot="13972696">
            <a:off x="7683599" y="-1391747"/>
            <a:ext cx="1587048" cy="3624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441507" y="1066800"/>
            <a:ext cx="5430672" cy="1143000"/>
          </a:xfrm>
        </p:spPr>
        <p:txBody>
          <a:bodyPr>
            <a:noAutofit/>
          </a:bodyPr>
          <a:lstStyle/>
          <a:p>
            <a:r>
              <a:rPr lang="en-US" sz="3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mbria" pitchFamily="18" charset="0"/>
              </a:rPr>
              <a:t>ĐỊA HÌNH VIỆT NAM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838200" y="1219200"/>
            <a:ext cx="6705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5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ambria" pitchFamily="18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533400" y="-152400"/>
            <a:ext cx="3962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BÀI 2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527173" y="2428418"/>
            <a:ext cx="1828800" cy="4571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1527173" y="2535099"/>
            <a:ext cx="1155509" cy="4571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1491916" y="3060877"/>
            <a:ext cx="5289884" cy="4571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709338" y="0"/>
            <a:ext cx="45719" cy="8382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3581401" y="0"/>
            <a:ext cx="45719" cy="43054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4114800" y="4724400"/>
            <a:ext cx="4038600" cy="850744"/>
          </a:xfrm>
          <a:prstGeom prst="rect">
            <a:avLst/>
          </a:prstGeom>
        </p:spPr>
        <p:txBody>
          <a:bodyPr vert="horz" lIns="91440" tIns="45720" rIns="91440" bIns="45720" numCol="1" rtlCol="0" anchor="ctr">
            <a:prstTxWarp prst="textPlain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ambria" pitchFamily="18" charset="0"/>
              </a:rPr>
              <a:t>ĐỊA LÍ 8</a:t>
            </a: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1655928" y="3124200"/>
            <a:ext cx="54306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5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Cambria" pitchFamily="18" charset="0"/>
              </a:rPr>
              <a:t>GV </a:t>
            </a:r>
            <a:r>
              <a:rPr lang="en-US" sz="25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Cambria" pitchFamily="18" charset="0"/>
              </a:rPr>
              <a:t>dạy</a:t>
            </a:r>
            <a:r>
              <a:rPr lang="en-US" sz="25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Cambria" pitchFamily="18" charset="0"/>
              </a:rPr>
              <a:t>: </a:t>
            </a:r>
            <a:r>
              <a:rPr lang="en-US" sz="25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Cambria" pitchFamily="18" charset="0"/>
              </a:rPr>
              <a:t>Lương</a:t>
            </a:r>
            <a:r>
              <a:rPr lang="en-US" sz="25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Cambria" pitchFamily="18" charset="0"/>
              </a:rPr>
              <a:t> </a:t>
            </a:r>
            <a:r>
              <a:rPr lang="en-US" sz="25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Cambria" pitchFamily="18" charset="0"/>
              </a:rPr>
              <a:t>Thị</a:t>
            </a:r>
            <a:r>
              <a:rPr lang="en-US" sz="25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Cambria" pitchFamily="18" charset="0"/>
              </a:rPr>
              <a:t> Oanh</a:t>
            </a:r>
          </a:p>
          <a:p>
            <a:pPr algn="l"/>
            <a:r>
              <a:rPr lang="en-US" sz="25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Cambria" pitchFamily="18" charset="0"/>
              </a:rPr>
              <a:t>Lớp</a:t>
            </a:r>
            <a:r>
              <a:rPr lang="en-US" sz="25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Cambria" pitchFamily="18" charset="0"/>
              </a:rPr>
              <a:t> </a:t>
            </a:r>
            <a:r>
              <a:rPr lang="en-US" sz="25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Cambria" pitchFamily="18" charset="0"/>
              </a:rPr>
              <a:t>dạy</a:t>
            </a:r>
            <a:r>
              <a:rPr lang="en-US" sz="2500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Cambria" pitchFamily="18" charset="0"/>
              </a:rPr>
              <a:t>: 8a3</a:t>
            </a:r>
            <a:endParaRPr lang="en-US" sz="25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Cambria" pitchFamily="18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777" y="1209217"/>
            <a:ext cx="2393157" cy="239940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867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20907E-6 L -0.00486 0.07678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" y="38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3" grpId="0" animBg="1"/>
      <p:bldP spid="17" grpId="0" animBg="1"/>
      <p:bldP spid="17" grpId="1" animBg="1"/>
      <p:bldP spid="18" grpId="0" animBg="1"/>
      <p:bldP spid="18" grpId="1" animBg="1"/>
      <p:bldP spid="2" grpId="0" animBg="1"/>
      <p:bldP spid="15" grpId="0" animBg="1"/>
      <p:bldP spid="23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6" descr="H:\A4 quet\Untitled-4.jpg">
            <a:extLst>
              <a:ext uri="{FF2B5EF4-FFF2-40B4-BE49-F238E27FC236}">
                <a16:creationId xmlns:a16="http://schemas.microsoft.com/office/drawing/2014/main" id="{613DA68C-8E6D-40D9-8A21-0663B8BEE2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-1"/>
            <a:ext cx="4495800" cy="6858001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reeform 4"/>
          <p:cNvSpPr/>
          <p:nvPr/>
        </p:nvSpPr>
        <p:spPr>
          <a:xfrm>
            <a:off x="4090064" y="525039"/>
            <a:ext cx="1266901" cy="1472862"/>
          </a:xfrm>
          <a:custGeom>
            <a:avLst/>
            <a:gdLst>
              <a:gd name="connsiteX0" fmla="*/ 552918 w 1266901"/>
              <a:gd name="connsiteY0" fmla="*/ 7317 h 1472862"/>
              <a:gd name="connsiteX1" fmla="*/ 509077 w 1266901"/>
              <a:gd name="connsiteY1" fmla="*/ 13580 h 1472862"/>
              <a:gd name="connsiteX2" fmla="*/ 496551 w 1266901"/>
              <a:gd name="connsiteY2" fmla="*/ 51158 h 1472862"/>
              <a:gd name="connsiteX3" fmla="*/ 477762 w 1266901"/>
              <a:gd name="connsiteY3" fmla="*/ 63684 h 1472862"/>
              <a:gd name="connsiteX4" fmla="*/ 446447 w 1266901"/>
              <a:gd name="connsiteY4" fmla="*/ 32369 h 1472862"/>
              <a:gd name="connsiteX5" fmla="*/ 415132 w 1266901"/>
              <a:gd name="connsiteY5" fmla="*/ 1054 h 1472862"/>
              <a:gd name="connsiteX6" fmla="*/ 402605 w 1266901"/>
              <a:gd name="connsiteY6" fmla="*/ 13580 h 1472862"/>
              <a:gd name="connsiteX7" fmla="*/ 390079 w 1266901"/>
              <a:gd name="connsiteY7" fmla="*/ 32369 h 1472862"/>
              <a:gd name="connsiteX8" fmla="*/ 371290 w 1266901"/>
              <a:gd name="connsiteY8" fmla="*/ 38632 h 1472862"/>
              <a:gd name="connsiteX9" fmla="*/ 339975 w 1266901"/>
              <a:gd name="connsiteY9" fmla="*/ 94999 h 1472862"/>
              <a:gd name="connsiteX10" fmla="*/ 327449 w 1266901"/>
              <a:gd name="connsiteY10" fmla="*/ 113788 h 1472862"/>
              <a:gd name="connsiteX11" fmla="*/ 308660 w 1266901"/>
              <a:gd name="connsiteY11" fmla="*/ 120051 h 1472862"/>
              <a:gd name="connsiteX12" fmla="*/ 258556 w 1266901"/>
              <a:gd name="connsiteY12" fmla="*/ 94999 h 1472862"/>
              <a:gd name="connsiteX13" fmla="*/ 239767 w 1266901"/>
              <a:gd name="connsiteY13" fmla="*/ 57421 h 1472862"/>
              <a:gd name="connsiteX14" fmla="*/ 214715 w 1266901"/>
              <a:gd name="connsiteY14" fmla="*/ 51158 h 1472862"/>
              <a:gd name="connsiteX15" fmla="*/ 177137 w 1266901"/>
              <a:gd name="connsiteY15" fmla="*/ 38632 h 1472862"/>
              <a:gd name="connsiteX16" fmla="*/ 158348 w 1266901"/>
              <a:gd name="connsiteY16" fmla="*/ 32369 h 1472862"/>
              <a:gd name="connsiteX17" fmla="*/ 139559 w 1266901"/>
              <a:gd name="connsiteY17" fmla="*/ 26106 h 1472862"/>
              <a:gd name="connsiteX18" fmla="*/ 108244 w 1266901"/>
              <a:gd name="connsiteY18" fmla="*/ 1054 h 1472862"/>
              <a:gd name="connsiteX19" fmla="*/ 95718 w 1266901"/>
              <a:gd name="connsiteY19" fmla="*/ 19843 h 1472862"/>
              <a:gd name="connsiteX20" fmla="*/ 76929 w 1266901"/>
              <a:gd name="connsiteY20" fmla="*/ 69947 h 1472862"/>
              <a:gd name="connsiteX21" fmla="*/ 39351 w 1266901"/>
              <a:gd name="connsiteY21" fmla="*/ 94999 h 1472862"/>
              <a:gd name="connsiteX22" fmla="*/ 33088 w 1266901"/>
              <a:gd name="connsiteY22" fmla="*/ 113788 h 1472862"/>
              <a:gd name="connsiteX23" fmla="*/ 1773 w 1266901"/>
              <a:gd name="connsiteY23" fmla="*/ 120051 h 1472862"/>
              <a:gd name="connsiteX24" fmla="*/ 8036 w 1266901"/>
              <a:gd name="connsiteY24" fmla="*/ 145103 h 1472862"/>
              <a:gd name="connsiteX25" fmla="*/ 39351 w 1266901"/>
              <a:gd name="connsiteY25" fmla="*/ 182682 h 1472862"/>
              <a:gd name="connsiteX26" fmla="*/ 51877 w 1266901"/>
              <a:gd name="connsiteY26" fmla="*/ 239049 h 1472862"/>
              <a:gd name="connsiteX27" fmla="*/ 64403 w 1266901"/>
              <a:gd name="connsiteY27" fmla="*/ 257838 h 1472862"/>
              <a:gd name="connsiteX28" fmla="*/ 70666 w 1266901"/>
              <a:gd name="connsiteY28" fmla="*/ 276627 h 1472862"/>
              <a:gd name="connsiteX29" fmla="*/ 89455 w 1266901"/>
              <a:gd name="connsiteY29" fmla="*/ 282890 h 1472862"/>
              <a:gd name="connsiteX30" fmla="*/ 114507 w 1266901"/>
              <a:gd name="connsiteY30" fmla="*/ 320468 h 1472862"/>
              <a:gd name="connsiteX31" fmla="*/ 133296 w 1266901"/>
              <a:gd name="connsiteY31" fmla="*/ 358046 h 1472862"/>
              <a:gd name="connsiteX32" fmla="*/ 164611 w 1266901"/>
              <a:gd name="connsiteY32" fmla="*/ 420676 h 1472862"/>
              <a:gd name="connsiteX33" fmla="*/ 202189 w 1266901"/>
              <a:gd name="connsiteY33" fmla="*/ 433202 h 1472862"/>
              <a:gd name="connsiteX34" fmla="*/ 220978 w 1266901"/>
              <a:gd name="connsiteY34" fmla="*/ 395624 h 1472862"/>
              <a:gd name="connsiteX35" fmla="*/ 239767 w 1266901"/>
              <a:gd name="connsiteY35" fmla="*/ 401887 h 1472862"/>
              <a:gd name="connsiteX36" fmla="*/ 264819 w 1266901"/>
              <a:gd name="connsiteY36" fmla="*/ 439465 h 1472862"/>
              <a:gd name="connsiteX37" fmla="*/ 277345 w 1266901"/>
              <a:gd name="connsiteY37" fmla="*/ 458254 h 1472862"/>
              <a:gd name="connsiteX38" fmla="*/ 258556 w 1266901"/>
              <a:gd name="connsiteY38" fmla="*/ 495832 h 1472862"/>
              <a:gd name="connsiteX39" fmla="*/ 252293 w 1266901"/>
              <a:gd name="connsiteY39" fmla="*/ 514621 h 1472862"/>
              <a:gd name="connsiteX40" fmla="*/ 252293 w 1266901"/>
              <a:gd name="connsiteY40" fmla="*/ 577251 h 1472862"/>
              <a:gd name="connsiteX41" fmla="*/ 227241 w 1266901"/>
              <a:gd name="connsiteY41" fmla="*/ 583514 h 1472862"/>
              <a:gd name="connsiteX42" fmla="*/ 264819 w 1266901"/>
              <a:gd name="connsiteY42" fmla="*/ 658671 h 1472862"/>
              <a:gd name="connsiteX43" fmla="*/ 283608 w 1266901"/>
              <a:gd name="connsiteY43" fmla="*/ 671197 h 1472862"/>
              <a:gd name="connsiteX44" fmla="*/ 289871 w 1266901"/>
              <a:gd name="connsiteY44" fmla="*/ 689986 h 1472862"/>
              <a:gd name="connsiteX45" fmla="*/ 339975 w 1266901"/>
              <a:gd name="connsiteY45" fmla="*/ 733827 h 1472862"/>
              <a:gd name="connsiteX46" fmla="*/ 358764 w 1266901"/>
              <a:gd name="connsiteY46" fmla="*/ 746353 h 1472862"/>
              <a:gd name="connsiteX47" fmla="*/ 383816 w 1266901"/>
              <a:gd name="connsiteY47" fmla="*/ 771405 h 1472862"/>
              <a:gd name="connsiteX48" fmla="*/ 396342 w 1266901"/>
              <a:gd name="connsiteY48" fmla="*/ 790194 h 1472862"/>
              <a:gd name="connsiteX49" fmla="*/ 415132 w 1266901"/>
              <a:gd name="connsiteY49" fmla="*/ 796457 h 1472862"/>
              <a:gd name="connsiteX50" fmla="*/ 458973 w 1266901"/>
              <a:gd name="connsiteY50" fmla="*/ 802720 h 1472862"/>
              <a:gd name="connsiteX51" fmla="*/ 496551 w 1266901"/>
              <a:gd name="connsiteY51" fmla="*/ 815246 h 1472862"/>
              <a:gd name="connsiteX52" fmla="*/ 527866 w 1266901"/>
              <a:gd name="connsiteY52" fmla="*/ 840298 h 1472862"/>
              <a:gd name="connsiteX53" fmla="*/ 540392 w 1266901"/>
              <a:gd name="connsiteY53" fmla="*/ 821509 h 1472862"/>
              <a:gd name="connsiteX54" fmla="*/ 577970 w 1266901"/>
              <a:gd name="connsiteY54" fmla="*/ 802720 h 1472862"/>
              <a:gd name="connsiteX55" fmla="*/ 590496 w 1266901"/>
              <a:gd name="connsiteY55" fmla="*/ 783931 h 1472862"/>
              <a:gd name="connsiteX56" fmla="*/ 609285 w 1266901"/>
              <a:gd name="connsiteY56" fmla="*/ 777668 h 1472862"/>
              <a:gd name="connsiteX57" fmla="*/ 628074 w 1266901"/>
              <a:gd name="connsiteY57" fmla="*/ 765142 h 1472862"/>
              <a:gd name="connsiteX58" fmla="*/ 690704 w 1266901"/>
              <a:gd name="connsiteY58" fmla="*/ 752616 h 1472862"/>
              <a:gd name="connsiteX59" fmla="*/ 722019 w 1266901"/>
              <a:gd name="connsiteY59" fmla="*/ 758879 h 1472862"/>
              <a:gd name="connsiteX60" fmla="*/ 740808 w 1266901"/>
              <a:gd name="connsiteY60" fmla="*/ 765142 h 1472862"/>
              <a:gd name="connsiteX61" fmla="*/ 784649 w 1266901"/>
              <a:gd name="connsiteY61" fmla="*/ 808983 h 1472862"/>
              <a:gd name="connsiteX62" fmla="*/ 828490 w 1266901"/>
              <a:gd name="connsiteY62" fmla="*/ 840298 h 1472862"/>
              <a:gd name="connsiteX63" fmla="*/ 847279 w 1266901"/>
              <a:gd name="connsiteY63" fmla="*/ 846561 h 1472862"/>
              <a:gd name="connsiteX64" fmla="*/ 866069 w 1266901"/>
              <a:gd name="connsiteY64" fmla="*/ 852824 h 1472862"/>
              <a:gd name="connsiteX65" fmla="*/ 847279 w 1266901"/>
              <a:gd name="connsiteY65" fmla="*/ 859087 h 1472862"/>
              <a:gd name="connsiteX66" fmla="*/ 834753 w 1266901"/>
              <a:gd name="connsiteY66" fmla="*/ 877876 h 1472862"/>
              <a:gd name="connsiteX67" fmla="*/ 815964 w 1266901"/>
              <a:gd name="connsiteY67" fmla="*/ 890402 h 1472862"/>
              <a:gd name="connsiteX68" fmla="*/ 797175 w 1266901"/>
              <a:gd name="connsiteY68" fmla="*/ 934243 h 1472862"/>
              <a:gd name="connsiteX69" fmla="*/ 803438 w 1266901"/>
              <a:gd name="connsiteY69" fmla="*/ 953032 h 1472862"/>
              <a:gd name="connsiteX70" fmla="*/ 866069 w 1266901"/>
              <a:gd name="connsiteY70" fmla="*/ 959295 h 1472862"/>
              <a:gd name="connsiteX71" fmla="*/ 872332 w 1266901"/>
              <a:gd name="connsiteY71" fmla="*/ 1003136 h 1472862"/>
              <a:gd name="connsiteX72" fmla="*/ 891121 w 1266901"/>
              <a:gd name="connsiteY72" fmla="*/ 1009399 h 1472862"/>
              <a:gd name="connsiteX73" fmla="*/ 922436 w 1266901"/>
              <a:gd name="connsiteY73" fmla="*/ 1034451 h 1472862"/>
              <a:gd name="connsiteX74" fmla="*/ 934962 w 1266901"/>
              <a:gd name="connsiteY74" fmla="*/ 1053240 h 1472862"/>
              <a:gd name="connsiteX75" fmla="*/ 960014 w 1266901"/>
              <a:gd name="connsiteY75" fmla="*/ 1059503 h 1472862"/>
              <a:gd name="connsiteX76" fmla="*/ 972540 w 1266901"/>
              <a:gd name="connsiteY76" fmla="*/ 1097082 h 1472862"/>
              <a:gd name="connsiteX77" fmla="*/ 966277 w 1266901"/>
              <a:gd name="connsiteY77" fmla="*/ 1115871 h 1472862"/>
              <a:gd name="connsiteX78" fmla="*/ 941225 w 1266901"/>
              <a:gd name="connsiteY78" fmla="*/ 1153449 h 1472862"/>
              <a:gd name="connsiteX79" fmla="*/ 928699 w 1266901"/>
              <a:gd name="connsiteY79" fmla="*/ 1172238 h 1472862"/>
              <a:gd name="connsiteX80" fmla="*/ 916173 w 1266901"/>
              <a:gd name="connsiteY80" fmla="*/ 1191027 h 1472862"/>
              <a:gd name="connsiteX81" fmla="*/ 909910 w 1266901"/>
              <a:gd name="connsiteY81" fmla="*/ 1209816 h 1472862"/>
              <a:gd name="connsiteX82" fmla="*/ 891121 w 1266901"/>
              <a:gd name="connsiteY82" fmla="*/ 1222342 h 1472862"/>
              <a:gd name="connsiteX83" fmla="*/ 884858 w 1266901"/>
              <a:gd name="connsiteY83" fmla="*/ 1241131 h 1472862"/>
              <a:gd name="connsiteX84" fmla="*/ 847279 w 1266901"/>
              <a:gd name="connsiteY84" fmla="*/ 1253657 h 1472862"/>
              <a:gd name="connsiteX85" fmla="*/ 809701 w 1266901"/>
              <a:gd name="connsiteY85" fmla="*/ 1228605 h 1472862"/>
              <a:gd name="connsiteX86" fmla="*/ 790912 w 1266901"/>
              <a:gd name="connsiteY86" fmla="*/ 1216079 h 1472862"/>
              <a:gd name="connsiteX87" fmla="*/ 772123 w 1266901"/>
              <a:gd name="connsiteY87" fmla="*/ 1228605 h 1472862"/>
              <a:gd name="connsiteX88" fmla="*/ 778386 w 1266901"/>
              <a:gd name="connsiteY88" fmla="*/ 1284972 h 1472862"/>
              <a:gd name="connsiteX89" fmla="*/ 797175 w 1266901"/>
              <a:gd name="connsiteY89" fmla="*/ 1291235 h 1472862"/>
              <a:gd name="connsiteX90" fmla="*/ 834753 w 1266901"/>
              <a:gd name="connsiteY90" fmla="*/ 1297498 h 1472862"/>
              <a:gd name="connsiteX91" fmla="*/ 853542 w 1266901"/>
              <a:gd name="connsiteY91" fmla="*/ 1310024 h 1472862"/>
              <a:gd name="connsiteX92" fmla="*/ 822227 w 1266901"/>
              <a:gd name="connsiteY92" fmla="*/ 1341339 h 1472862"/>
              <a:gd name="connsiteX93" fmla="*/ 822227 w 1266901"/>
              <a:gd name="connsiteY93" fmla="*/ 1391443 h 1472862"/>
              <a:gd name="connsiteX94" fmla="*/ 841016 w 1266901"/>
              <a:gd name="connsiteY94" fmla="*/ 1397706 h 1472862"/>
              <a:gd name="connsiteX95" fmla="*/ 847279 w 1266901"/>
              <a:gd name="connsiteY95" fmla="*/ 1416495 h 1472862"/>
              <a:gd name="connsiteX96" fmla="*/ 884858 w 1266901"/>
              <a:gd name="connsiteY96" fmla="*/ 1429021 h 1472862"/>
              <a:gd name="connsiteX97" fmla="*/ 903647 w 1266901"/>
              <a:gd name="connsiteY97" fmla="*/ 1435284 h 1472862"/>
              <a:gd name="connsiteX98" fmla="*/ 903647 w 1266901"/>
              <a:gd name="connsiteY98" fmla="*/ 1435284 h 1472862"/>
              <a:gd name="connsiteX99" fmla="*/ 922436 w 1266901"/>
              <a:gd name="connsiteY99" fmla="*/ 1447810 h 1472862"/>
              <a:gd name="connsiteX100" fmla="*/ 985066 w 1266901"/>
              <a:gd name="connsiteY100" fmla="*/ 1466599 h 1472862"/>
              <a:gd name="connsiteX101" fmla="*/ 1003855 w 1266901"/>
              <a:gd name="connsiteY101" fmla="*/ 1472862 h 1472862"/>
              <a:gd name="connsiteX102" fmla="*/ 1053959 w 1266901"/>
              <a:gd name="connsiteY102" fmla="*/ 1466599 h 1472862"/>
              <a:gd name="connsiteX103" fmla="*/ 1072748 w 1266901"/>
              <a:gd name="connsiteY103" fmla="*/ 1460336 h 1472862"/>
              <a:gd name="connsiteX104" fmla="*/ 1079011 w 1266901"/>
              <a:gd name="connsiteY104" fmla="*/ 1441547 h 1472862"/>
              <a:gd name="connsiteX105" fmla="*/ 1091537 w 1266901"/>
              <a:gd name="connsiteY105" fmla="*/ 1422758 h 1472862"/>
              <a:gd name="connsiteX106" fmla="*/ 1097800 w 1266901"/>
              <a:gd name="connsiteY106" fmla="*/ 1403969 h 1472862"/>
              <a:gd name="connsiteX107" fmla="*/ 1122852 w 1266901"/>
              <a:gd name="connsiteY107" fmla="*/ 1366391 h 1472862"/>
              <a:gd name="connsiteX108" fmla="*/ 1135378 w 1266901"/>
              <a:gd name="connsiteY108" fmla="*/ 1347602 h 1472862"/>
              <a:gd name="connsiteX109" fmla="*/ 1141641 w 1266901"/>
              <a:gd name="connsiteY109" fmla="*/ 1366391 h 1472862"/>
              <a:gd name="connsiteX110" fmla="*/ 1160430 w 1266901"/>
              <a:gd name="connsiteY110" fmla="*/ 1372654 h 1472862"/>
              <a:gd name="connsiteX111" fmla="*/ 1204271 w 1266901"/>
              <a:gd name="connsiteY111" fmla="*/ 1403969 h 1472862"/>
              <a:gd name="connsiteX112" fmla="*/ 1248112 w 1266901"/>
              <a:gd name="connsiteY112" fmla="*/ 1397706 h 1472862"/>
              <a:gd name="connsiteX113" fmla="*/ 1223060 w 1266901"/>
              <a:gd name="connsiteY113" fmla="*/ 1353865 h 1472862"/>
              <a:gd name="connsiteX114" fmla="*/ 1204271 w 1266901"/>
              <a:gd name="connsiteY114" fmla="*/ 1316287 h 1472862"/>
              <a:gd name="connsiteX115" fmla="*/ 1185482 w 1266901"/>
              <a:gd name="connsiteY115" fmla="*/ 1278709 h 1472862"/>
              <a:gd name="connsiteX116" fmla="*/ 1191745 w 1266901"/>
              <a:gd name="connsiteY116" fmla="*/ 1253657 h 1472862"/>
              <a:gd name="connsiteX117" fmla="*/ 1210534 w 1266901"/>
              <a:gd name="connsiteY117" fmla="*/ 1247394 h 1472862"/>
              <a:gd name="connsiteX118" fmla="*/ 1216797 w 1266901"/>
              <a:gd name="connsiteY118" fmla="*/ 1228605 h 1472862"/>
              <a:gd name="connsiteX119" fmla="*/ 1172956 w 1266901"/>
              <a:gd name="connsiteY119" fmla="*/ 1197290 h 1472862"/>
              <a:gd name="connsiteX120" fmla="*/ 1135378 w 1266901"/>
              <a:gd name="connsiteY120" fmla="*/ 1172238 h 1472862"/>
              <a:gd name="connsiteX121" fmla="*/ 1116589 w 1266901"/>
              <a:gd name="connsiteY121" fmla="*/ 1134660 h 1472862"/>
              <a:gd name="connsiteX122" fmla="*/ 1110326 w 1266901"/>
              <a:gd name="connsiteY122" fmla="*/ 1115871 h 1472862"/>
              <a:gd name="connsiteX123" fmla="*/ 1116589 w 1266901"/>
              <a:gd name="connsiteY123" fmla="*/ 1078293 h 1472862"/>
              <a:gd name="connsiteX124" fmla="*/ 1154167 w 1266901"/>
              <a:gd name="connsiteY124" fmla="*/ 1059503 h 1472862"/>
              <a:gd name="connsiteX125" fmla="*/ 1166693 w 1266901"/>
              <a:gd name="connsiteY125" fmla="*/ 1040714 h 1472862"/>
              <a:gd name="connsiteX126" fmla="*/ 1172956 w 1266901"/>
              <a:gd name="connsiteY126" fmla="*/ 1009399 h 1472862"/>
              <a:gd name="connsiteX127" fmla="*/ 1191745 w 1266901"/>
              <a:gd name="connsiteY127" fmla="*/ 1003136 h 1472862"/>
              <a:gd name="connsiteX128" fmla="*/ 1229323 w 1266901"/>
              <a:gd name="connsiteY128" fmla="*/ 1028188 h 1472862"/>
              <a:gd name="connsiteX129" fmla="*/ 1266901 w 1266901"/>
              <a:gd name="connsiteY129" fmla="*/ 1040714 h 1472862"/>
              <a:gd name="connsiteX130" fmla="*/ 1248112 w 1266901"/>
              <a:gd name="connsiteY130" fmla="*/ 990610 h 1472862"/>
              <a:gd name="connsiteX131" fmla="*/ 1241849 w 1266901"/>
              <a:gd name="connsiteY131" fmla="*/ 971821 h 1472862"/>
              <a:gd name="connsiteX132" fmla="*/ 1191745 w 1266901"/>
              <a:gd name="connsiteY132" fmla="*/ 959295 h 1472862"/>
              <a:gd name="connsiteX133" fmla="*/ 1216797 w 1266901"/>
              <a:gd name="connsiteY133" fmla="*/ 896665 h 1472862"/>
              <a:gd name="connsiteX134" fmla="*/ 1241849 w 1266901"/>
              <a:gd name="connsiteY134" fmla="*/ 859087 h 1472862"/>
              <a:gd name="connsiteX135" fmla="*/ 1235586 w 1266901"/>
              <a:gd name="connsiteY135" fmla="*/ 834035 h 1472862"/>
              <a:gd name="connsiteX136" fmla="*/ 1198008 w 1266901"/>
              <a:gd name="connsiteY136" fmla="*/ 821509 h 1472862"/>
              <a:gd name="connsiteX137" fmla="*/ 1179219 w 1266901"/>
              <a:gd name="connsiteY137" fmla="*/ 815246 h 1472862"/>
              <a:gd name="connsiteX138" fmla="*/ 1160430 w 1266901"/>
              <a:gd name="connsiteY138" fmla="*/ 802720 h 1472862"/>
              <a:gd name="connsiteX139" fmla="*/ 1116589 w 1266901"/>
              <a:gd name="connsiteY139" fmla="*/ 796457 h 1472862"/>
              <a:gd name="connsiteX140" fmla="*/ 1097800 w 1266901"/>
              <a:gd name="connsiteY140" fmla="*/ 721301 h 1472862"/>
              <a:gd name="connsiteX141" fmla="*/ 1091537 w 1266901"/>
              <a:gd name="connsiteY141" fmla="*/ 702512 h 1472862"/>
              <a:gd name="connsiteX142" fmla="*/ 1072748 w 1266901"/>
              <a:gd name="connsiteY142" fmla="*/ 696249 h 1472862"/>
              <a:gd name="connsiteX143" fmla="*/ 1047696 w 1266901"/>
              <a:gd name="connsiteY143" fmla="*/ 621093 h 1472862"/>
              <a:gd name="connsiteX144" fmla="*/ 1041433 w 1266901"/>
              <a:gd name="connsiteY144" fmla="*/ 602303 h 1472862"/>
              <a:gd name="connsiteX145" fmla="*/ 1028907 w 1266901"/>
              <a:gd name="connsiteY145" fmla="*/ 583514 h 1472862"/>
              <a:gd name="connsiteX146" fmla="*/ 997592 w 1266901"/>
              <a:gd name="connsiteY146" fmla="*/ 470780 h 1472862"/>
              <a:gd name="connsiteX147" fmla="*/ 960014 w 1266901"/>
              <a:gd name="connsiteY147" fmla="*/ 445728 h 1472862"/>
              <a:gd name="connsiteX148" fmla="*/ 947488 w 1266901"/>
              <a:gd name="connsiteY148" fmla="*/ 426939 h 1472862"/>
              <a:gd name="connsiteX149" fmla="*/ 941225 w 1266901"/>
              <a:gd name="connsiteY149" fmla="*/ 408150 h 1472862"/>
              <a:gd name="connsiteX150" fmla="*/ 878595 w 1266901"/>
              <a:gd name="connsiteY150" fmla="*/ 395624 h 1472862"/>
              <a:gd name="connsiteX151" fmla="*/ 859805 w 1266901"/>
              <a:gd name="connsiteY151" fmla="*/ 358046 h 1472862"/>
              <a:gd name="connsiteX152" fmla="*/ 847279 w 1266901"/>
              <a:gd name="connsiteY152" fmla="*/ 339257 h 1472862"/>
              <a:gd name="connsiteX153" fmla="*/ 834753 w 1266901"/>
              <a:gd name="connsiteY153" fmla="*/ 301679 h 1472862"/>
              <a:gd name="connsiteX154" fmla="*/ 778386 w 1266901"/>
              <a:gd name="connsiteY154" fmla="*/ 264101 h 1472862"/>
              <a:gd name="connsiteX155" fmla="*/ 759597 w 1266901"/>
              <a:gd name="connsiteY155" fmla="*/ 251575 h 1472862"/>
              <a:gd name="connsiteX156" fmla="*/ 728282 w 1266901"/>
              <a:gd name="connsiteY156" fmla="*/ 220260 h 1472862"/>
              <a:gd name="connsiteX157" fmla="*/ 696967 w 1266901"/>
              <a:gd name="connsiteY157" fmla="*/ 188945 h 1472862"/>
              <a:gd name="connsiteX158" fmla="*/ 678178 w 1266901"/>
              <a:gd name="connsiteY158" fmla="*/ 157629 h 1472862"/>
              <a:gd name="connsiteX159" fmla="*/ 659389 w 1266901"/>
              <a:gd name="connsiteY159" fmla="*/ 151366 h 1472862"/>
              <a:gd name="connsiteX160" fmla="*/ 628074 w 1266901"/>
              <a:gd name="connsiteY160" fmla="*/ 94999 h 1472862"/>
              <a:gd name="connsiteX161" fmla="*/ 596759 w 1266901"/>
              <a:gd name="connsiteY161" fmla="*/ 63684 h 1472862"/>
              <a:gd name="connsiteX162" fmla="*/ 577970 w 1266901"/>
              <a:gd name="connsiteY162" fmla="*/ 57421 h 1472862"/>
              <a:gd name="connsiteX163" fmla="*/ 559181 w 1266901"/>
              <a:gd name="connsiteY163" fmla="*/ 38632 h 1472862"/>
              <a:gd name="connsiteX164" fmla="*/ 552918 w 1266901"/>
              <a:gd name="connsiteY164" fmla="*/ 19843 h 1472862"/>
              <a:gd name="connsiteX165" fmla="*/ 527866 w 1266901"/>
              <a:gd name="connsiteY165" fmla="*/ 13580 h 1472862"/>
              <a:gd name="connsiteX166" fmla="*/ 552918 w 1266901"/>
              <a:gd name="connsiteY166" fmla="*/ 7317 h 1472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1266901" h="1472862">
                <a:moveTo>
                  <a:pt x="552918" y="7317"/>
                </a:moveTo>
                <a:cubicBezTo>
                  <a:pt x="549787" y="7317"/>
                  <a:pt x="520729" y="4517"/>
                  <a:pt x="509077" y="13580"/>
                </a:cubicBezTo>
                <a:cubicBezTo>
                  <a:pt x="498655" y="21686"/>
                  <a:pt x="507537" y="43834"/>
                  <a:pt x="496551" y="51158"/>
                </a:cubicBezTo>
                <a:lnTo>
                  <a:pt x="477762" y="63684"/>
                </a:lnTo>
                <a:cubicBezTo>
                  <a:pt x="444359" y="13580"/>
                  <a:pt x="488200" y="74122"/>
                  <a:pt x="446447" y="32369"/>
                </a:cubicBezTo>
                <a:cubicBezTo>
                  <a:pt x="404694" y="-9384"/>
                  <a:pt x="465236" y="34457"/>
                  <a:pt x="415132" y="1054"/>
                </a:cubicBezTo>
                <a:cubicBezTo>
                  <a:pt x="410956" y="5229"/>
                  <a:pt x="406294" y="8969"/>
                  <a:pt x="402605" y="13580"/>
                </a:cubicBezTo>
                <a:cubicBezTo>
                  <a:pt x="397903" y="19458"/>
                  <a:pt x="395957" y="27667"/>
                  <a:pt x="390079" y="32369"/>
                </a:cubicBezTo>
                <a:cubicBezTo>
                  <a:pt x="384924" y="36493"/>
                  <a:pt x="377553" y="36544"/>
                  <a:pt x="371290" y="38632"/>
                </a:cubicBezTo>
                <a:cubicBezTo>
                  <a:pt x="360266" y="71703"/>
                  <a:pt x="368689" y="51928"/>
                  <a:pt x="339975" y="94999"/>
                </a:cubicBezTo>
                <a:cubicBezTo>
                  <a:pt x="335800" y="101262"/>
                  <a:pt x="334590" y="111408"/>
                  <a:pt x="327449" y="113788"/>
                </a:cubicBezTo>
                <a:lnTo>
                  <a:pt x="308660" y="120051"/>
                </a:lnTo>
                <a:cubicBezTo>
                  <a:pt x="280824" y="114484"/>
                  <a:pt x="274751" y="119291"/>
                  <a:pt x="258556" y="94999"/>
                </a:cubicBezTo>
                <a:cubicBezTo>
                  <a:pt x="248553" y="79994"/>
                  <a:pt x="257506" y="69247"/>
                  <a:pt x="239767" y="57421"/>
                </a:cubicBezTo>
                <a:cubicBezTo>
                  <a:pt x="232605" y="52646"/>
                  <a:pt x="222960" y="53631"/>
                  <a:pt x="214715" y="51158"/>
                </a:cubicBezTo>
                <a:cubicBezTo>
                  <a:pt x="202068" y="47364"/>
                  <a:pt x="189663" y="42807"/>
                  <a:pt x="177137" y="38632"/>
                </a:cubicBezTo>
                <a:lnTo>
                  <a:pt x="158348" y="32369"/>
                </a:lnTo>
                <a:lnTo>
                  <a:pt x="139559" y="26106"/>
                </a:lnTo>
                <a:cubicBezTo>
                  <a:pt x="134782" y="18940"/>
                  <a:pt x="124166" y="-5315"/>
                  <a:pt x="108244" y="1054"/>
                </a:cubicBezTo>
                <a:cubicBezTo>
                  <a:pt x="101255" y="3850"/>
                  <a:pt x="99893" y="13580"/>
                  <a:pt x="95718" y="19843"/>
                </a:cubicBezTo>
                <a:cubicBezTo>
                  <a:pt x="91928" y="38793"/>
                  <a:pt x="92567" y="56264"/>
                  <a:pt x="76929" y="69947"/>
                </a:cubicBezTo>
                <a:cubicBezTo>
                  <a:pt x="65599" y="79860"/>
                  <a:pt x="39351" y="94999"/>
                  <a:pt x="39351" y="94999"/>
                </a:cubicBezTo>
                <a:cubicBezTo>
                  <a:pt x="37263" y="101262"/>
                  <a:pt x="38581" y="110126"/>
                  <a:pt x="33088" y="113788"/>
                </a:cubicBezTo>
                <a:cubicBezTo>
                  <a:pt x="24231" y="119693"/>
                  <a:pt x="8423" y="111739"/>
                  <a:pt x="1773" y="120051"/>
                </a:cubicBezTo>
                <a:cubicBezTo>
                  <a:pt x="-3604" y="126772"/>
                  <a:pt x="4645" y="137191"/>
                  <a:pt x="8036" y="145103"/>
                </a:cubicBezTo>
                <a:cubicBezTo>
                  <a:pt x="14576" y="160364"/>
                  <a:pt x="28063" y="171394"/>
                  <a:pt x="39351" y="182682"/>
                </a:cubicBezTo>
                <a:cubicBezTo>
                  <a:pt x="41756" y="197115"/>
                  <a:pt x="44168" y="223631"/>
                  <a:pt x="51877" y="239049"/>
                </a:cubicBezTo>
                <a:cubicBezTo>
                  <a:pt x="55243" y="245782"/>
                  <a:pt x="61037" y="251105"/>
                  <a:pt x="64403" y="257838"/>
                </a:cubicBezTo>
                <a:cubicBezTo>
                  <a:pt x="67355" y="263743"/>
                  <a:pt x="65998" y="271959"/>
                  <a:pt x="70666" y="276627"/>
                </a:cubicBezTo>
                <a:cubicBezTo>
                  <a:pt x="75334" y="281295"/>
                  <a:pt x="83192" y="280802"/>
                  <a:pt x="89455" y="282890"/>
                </a:cubicBezTo>
                <a:cubicBezTo>
                  <a:pt x="97806" y="295416"/>
                  <a:pt x="109746" y="306186"/>
                  <a:pt x="114507" y="320468"/>
                </a:cubicBezTo>
                <a:cubicBezTo>
                  <a:pt x="123150" y="346398"/>
                  <a:pt x="117108" y="333764"/>
                  <a:pt x="133296" y="358046"/>
                </a:cubicBezTo>
                <a:cubicBezTo>
                  <a:pt x="137784" y="375998"/>
                  <a:pt x="144275" y="413897"/>
                  <a:pt x="164611" y="420676"/>
                </a:cubicBezTo>
                <a:lnTo>
                  <a:pt x="202189" y="433202"/>
                </a:lnTo>
                <a:cubicBezTo>
                  <a:pt x="204826" y="425292"/>
                  <a:pt x="211639" y="399360"/>
                  <a:pt x="220978" y="395624"/>
                </a:cubicBezTo>
                <a:cubicBezTo>
                  <a:pt x="227108" y="393172"/>
                  <a:pt x="233504" y="399799"/>
                  <a:pt x="239767" y="401887"/>
                </a:cubicBezTo>
                <a:lnTo>
                  <a:pt x="264819" y="439465"/>
                </a:lnTo>
                <a:lnTo>
                  <a:pt x="277345" y="458254"/>
                </a:lnTo>
                <a:cubicBezTo>
                  <a:pt x="261603" y="505481"/>
                  <a:pt x="282838" y="447268"/>
                  <a:pt x="258556" y="495832"/>
                </a:cubicBezTo>
                <a:cubicBezTo>
                  <a:pt x="255604" y="501737"/>
                  <a:pt x="254381" y="508358"/>
                  <a:pt x="252293" y="514621"/>
                </a:cubicBezTo>
                <a:cubicBezTo>
                  <a:pt x="259446" y="536080"/>
                  <a:pt x="267938" y="552219"/>
                  <a:pt x="252293" y="577251"/>
                </a:cubicBezTo>
                <a:cubicBezTo>
                  <a:pt x="247731" y="584550"/>
                  <a:pt x="235592" y="581426"/>
                  <a:pt x="227241" y="583514"/>
                </a:cubicBezTo>
                <a:cubicBezTo>
                  <a:pt x="234386" y="604950"/>
                  <a:pt x="244005" y="644795"/>
                  <a:pt x="264819" y="658671"/>
                </a:cubicBezTo>
                <a:lnTo>
                  <a:pt x="283608" y="671197"/>
                </a:lnTo>
                <a:cubicBezTo>
                  <a:pt x="285696" y="677460"/>
                  <a:pt x="286919" y="684081"/>
                  <a:pt x="289871" y="689986"/>
                </a:cubicBezTo>
                <a:cubicBezTo>
                  <a:pt x="302919" y="716082"/>
                  <a:pt x="311792" y="715038"/>
                  <a:pt x="339975" y="733827"/>
                </a:cubicBezTo>
                <a:lnTo>
                  <a:pt x="358764" y="746353"/>
                </a:lnTo>
                <a:cubicBezTo>
                  <a:pt x="372429" y="787347"/>
                  <a:pt x="353450" y="747112"/>
                  <a:pt x="383816" y="771405"/>
                </a:cubicBezTo>
                <a:cubicBezTo>
                  <a:pt x="389694" y="776107"/>
                  <a:pt x="390464" y="785492"/>
                  <a:pt x="396342" y="790194"/>
                </a:cubicBezTo>
                <a:cubicBezTo>
                  <a:pt x="401497" y="794318"/>
                  <a:pt x="408658" y="795162"/>
                  <a:pt x="415132" y="796457"/>
                </a:cubicBezTo>
                <a:cubicBezTo>
                  <a:pt x="429607" y="799352"/>
                  <a:pt x="444359" y="800632"/>
                  <a:pt x="458973" y="802720"/>
                </a:cubicBezTo>
                <a:cubicBezTo>
                  <a:pt x="471499" y="806895"/>
                  <a:pt x="489227" y="804260"/>
                  <a:pt x="496551" y="815246"/>
                </a:cubicBezTo>
                <a:cubicBezTo>
                  <a:pt x="512739" y="839528"/>
                  <a:pt x="501936" y="831655"/>
                  <a:pt x="527866" y="840298"/>
                </a:cubicBezTo>
                <a:cubicBezTo>
                  <a:pt x="532041" y="834035"/>
                  <a:pt x="535069" y="826832"/>
                  <a:pt x="540392" y="821509"/>
                </a:cubicBezTo>
                <a:cubicBezTo>
                  <a:pt x="552533" y="809368"/>
                  <a:pt x="562688" y="807814"/>
                  <a:pt x="577970" y="802720"/>
                </a:cubicBezTo>
                <a:cubicBezTo>
                  <a:pt x="582145" y="796457"/>
                  <a:pt x="584618" y="788633"/>
                  <a:pt x="590496" y="783931"/>
                </a:cubicBezTo>
                <a:cubicBezTo>
                  <a:pt x="595651" y="779807"/>
                  <a:pt x="603380" y="780620"/>
                  <a:pt x="609285" y="777668"/>
                </a:cubicBezTo>
                <a:cubicBezTo>
                  <a:pt x="616018" y="774302"/>
                  <a:pt x="621341" y="768508"/>
                  <a:pt x="628074" y="765142"/>
                </a:cubicBezTo>
                <a:cubicBezTo>
                  <a:pt x="645564" y="756397"/>
                  <a:pt x="674548" y="754924"/>
                  <a:pt x="690704" y="752616"/>
                </a:cubicBezTo>
                <a:cubicBezTo>
                  <a:pt x="701142" y="754704"/>
                  <a:pt x="711692" y="756297"/>
                  <a:pt x="722019" y="758879"/>
                </a:cubicBezTo>
                <a:cubicBezTo>
                  <a:pt x="728424" y="760480"/>
                  <a:pt x="736140" y="760474"/>
                  <a:pt x="740808" y="765142"/>
                </a:cubicBezTo>
                <a:cubicBezTo>
                  <a:pt x="791058" y="815392"/>
                  <a:pt x="742134" y="794811"/>
                  <a:pt x="784649" y="808983"/>
                </a:cubicBezTo>
                <a:cubicBezTo>
                  <a:pt x="795087" y="840298"/>
                  <a:pt x="784649" y="825684"/>
                  <a:pt x="828490" y="840298"/>
                </a:cubicBezTo>
                <a:lnTo>
                  <a:pt x="847279" y="846561"/>
                </a:lnTo>
                <a:lnTo>
                  <a:pt x="866069" y="852824"/>
                </a:lnTo>
                <a:cubicBezTo>
                  <a:pt x="859806" y="854912"/>
                  <a:pt x="852434" y="854963"/>
                  <a:pt x="847279" y="859087"/>
                </a:cubicBezTo>
                <a:cubicBezTo>
                  <a:pt x="841401" y="863789"/>
                  <a:pt x="840076" y="872553"/>
                  <a:pt x="834753" y="877876"/>
                </a:cubicBezTo>
                <a:cubicBezTo>
                  <a:pt x="829430" y="883199"/>
                  <a:pt x="822227" y="886227"/>
                  <a:pt x="815964" y="890402"/>
                </a:cubicBezTo>
                <a:cubicBezTo>
                  <a:pt x="805737" y="905743"/>
                  <a:pt x="797175" y="914021"/>
                  <a:pt x="797175" y="934243"/>
                </a:cubicBezTo>
                <a:cubicBezTo>
                  <a:pt x="797175" y="940845"/>
                  <a:pt x="797234" y="950776"/>
                  <a:pt x="803438" y="953032"/>
                </a:cubicBezTo>
                <a:cubicBezTo>
                  <a:pt x="823156" y="960202"/>
                  <a:pt x="845192" y="957207"/>
                  <a:pt x="866069" y="959295"/>
                </a:cubicBezTo>
                <a:cubicBezTo>
                  <a:pt x="868157" y="973909"/>
                  <a:pt x="865730" y="989932"/>
                  <a:pt x="872332" y="1003136"/>
                </a:cubicBezTo>
                <a:cubicBezTo>
                  <a:pt x="875284" y="1009041"/>
                  <a:pt x="886453" y="1004731"/>
                  <a:pt x="891121" y="1009399"/>
                </a:cubicBezTo>
                <a:cubicBezTo>
                  <a:pt x="924066" y="1042344"/>
                  <a:pt x="859739" y="1018777"/>
                  <a:pt x="922436" y="1034451"/>
                </a:cubicBezTo>
                <a:cubicBezTo>
                  <a:pt x="926611" y="1040714"/>
                  <a:pt x="928699" y="1049065"/>
                  <a:pt x="934962" y="1053240"/>
                </a:cubicBezTo>
                <a:cubicBezTo>
                  <a:pt x="942124" y="1058015"/>
                  <a:pt x="954412" y="1052968"/>
                  <a:pt x="960014" y="1059503"/>
                </a:cubicBezTo>
                <a:cubicBezTo>
                  <a:pt x="968607" y="1069528"/>
                  <a:pt x="972540" y="1097082"/>
                  <a:pt x="972540" y="1097082"/>
                </a:cubicBezTo>
                <a:cubicBezTo>
                  <a:pt x="970452" y="1103345"/>
                  <a:pt x="969483" y="1110100"/>
                  <a:pt x="966277" y="1115871"/>
                </a:cubicBezTo>
                <a:cubicBezTo>
                  <a:pt x="958966" y="1129031"/>
                  <a:pt x="949576" y="1140923"/>
                  <a:pt x="941225" y="1153449"/>
                </a:cubicBezTo>
                <a:lnTo>
                  <a:pt x="928699" y="1172238"/>
                </a:lnTo>
                <a:cubicBezTo>
                  <a:pt x="924524" y="1178501"/>
                  <a:pt x="918553" y="1183886"/>
                  <a:pt x="916173" y="1191027"/>
                </a:cubicBezTo>
                <a:cubicBezTo>
                  <a:pt x="914085" y="1197290"/>
                  <a:pt x="914034" y="1204661"/>
                  <a:pt x="909910" y="1209816"/>
                </a:cubicBezTo>
                <a:cubicBezTo>
                  <a:pt x="905208" y="1215694"/>
                  <a:pt x="897384" y="1218167"/>
                  <a:pt x="891121" y="1222342"/>
                </a:cubicBezTo>
                <a:cubicBezTo>
                  <a:pt x="889033" y="1228605"/>
                  <a:pt x="890230" y="1237294"/>
                  <a:pt x="884858" y="1241131"/>
                </a:cubicBezTo>
                <a:cubicBezTo>
                  <a:pt x="874113" y="1248805"/>
                  <a:pt x="847279" y="1253657"/>
                  <a:pt x="847279" y="1253657"/>
                </a:cubicBezTo>
                <a:lnTo>
                  <a:pt x="809701" y="1228605"/>
                </a:lnTo>
                <a:lnTo>
                  <a:pt x="790912" y="1216079"/>
                </a:lnTo>
                <a:cubicBezTo>
                  <a:pt x="784649" y="1220254"/>
                  <a:pt x="773470" y="1221199"/>
                  <a:pt x="772123" y="1228605"/>
                </a:cubicBezTo>
                <a:cubicBezTo>
                  <a:pt x="768741" y="1247205"/>
                  <a:pt x="771365" y="1267419"/>
                  <a:pt x="778386" y="1284972"/>
                </a:cubicBezTo>
                <a:cubicBezTo>
                  <a:pt x="780838" y="1291102"/>
                  <a:pt x="790730" y="1289803"/>
                  <a:pt x="797175" y="1291235"/>
                </a:cubicBezTo>
                <a:cubicBezTo>
                  <a:pt x="809571" y="1293990"/>
                  <a:pt x="822227" y="1295410"/>
                  <a:pt x="834753" y="1297498"/>
                </a:cubicBezTo>
                <a:cubicBezTo>
                  <a:pt x="841016" y="1301673"/>
                  <a:pt x="852066" y="1302643"/>
                  <a:pt x="853542" y="1310024"/>
                </a:cubicBezTo>
                <a:cubicBezTo>
                  <a:pt x="855998" y="1322304"/>
                  <a:pt x="828122" y="1337409"/>
                  <a:pt x="822227" y="1341339"/>
                </a:cubicBezTo>
                <a:cubicBezTo>
                  <a:pt x="816243" y="1359290"/>
                  <a:pt x="808791" y="1371289"/>
                  <a:pt x="822227" y="1391443"/>
                </a:cubicBezTo>
                <a:cubicBezTo>
                  <a:pt x="825889" y="1396936"/>
                  <a:pt x="834753" y="1395618"/>
                  <a:pt x="841016" y="1397706"/>
                </a:cubicBezTo>
                <a:cubicBezTo>
                  <a:pt x="843104" y="1403969"/>
                  <a:pt x="841907" y="1412658"/>
                  <a:pt x="847279" y="1416495"/>
                </a:cubicBezTo>
                <a:cubicBezTo>
                  <a:pt x="858024" y="1424169"/>
                  <a:pt x="872332" y="1424846"/>
                  <a:pt x="884858" y="1429021"/>
                </a:cubicBezTo>
                <a:lnTo>
                  <a:pt x="903647" y="1435284"/>
                </a:lnTo>
                <a:lnTo>
                  <a:pt x="903647" y="1435284"/>
                </a:lnTo>
                <a:cubicBezTo>
                  <a:pt x="909910" y="1439459"/>
                  <a:pt x="915558" y="1444753"/>
                  <a:pt x="922436" y="1447810"/>
                </a:cubicBezTo>
                <a:cubicBezTo>
                  <a:pt x="949226" y="1459717"/>
                  <a:pt x="959561" y="1459312"/>
                  <a:pt x="985066" y="1466599"/>
                </a:cubicBezTo>
                <a:cubicBezTo>
                  <a:pt x="991414" y="1468413"/>
                  <a:pt x="997592" y="1470774"/>
                  <a:pt x="1003855" y="1472862"/>
                </a:cubicBezTo>
                <a:cubicBezTo>
                  <a:pt x="1020556" y="1470774"/>
                  <a:pt x="1037399" y="1469610"/>
                  <a:pt x="1053959" y="1466599"/>
                </a:cubicBezTo>
                <a:cubicBezTo>
                  <a:pt x="1060454" y="1465418"/>
                  <a:pt x="1068080" y="1465004"/>
                  <a:pt x="1072748" y="1460336"/>
                </a:cubicBezTo>
                <a:cubicBezTo>
                  <a:pt x="1077416" y="1455668"/>
                  <a:pt x="1076059" y="1447452"/>
                  <a:pt x="1079011" y="1441547"/>
                </a:cubicBezTo>
                <a:cubicBezTo>
                  <a:pt x="1082377" y="1434814"/>
                  <a:pt x="1088171" y="1429491"/>
                  <a:pt x="1091537" y="1422758"/>
                </a:cubicBezTo>
                <a:cubicBezTo>
                  <a:pt x="1094489" y="1416853"/>
                  <a:pt x="1094594" y="1409740"/>
                  <a:pt x="1097800" y="1403969"/>
                </a:cubicBezTo>
                <a:cubicBezTo>
                  <a:pt x="1105111" y="1390809"/>
                  <a:pt x="1114501" y="1378917"/>
                  <a:pt x="1122852" y="1366391"/>
                </a:cubicBezTo>
                <a:lnTo>
                  <a:pt x="1135378" y="1347602"/>
                </a:lnTo>
                <a:cubicBezTo>
                  <a:pt x="1137466" y="1353865"/>
                  <a:pt x="1136973" y="1361723"/>
                  <a:pt x="1141641" y="1366391"/>
                </a:cubicBezTo>
                <a:cubicBezTo>
                  <a:pt x="1146309" y="1371059"/>
                  <a:pt x="1154525" y="1369702"/>
                  <a:pt x="1160430" y="1372654"/>
                </a:cubicBezTo>
                <a:cubicBezTo>
                  <a:pt x="1169588" y="1377233"/>
                  <a:pt x="1198597" y="1399714"/>
                  <a:pt x="1204271" y="1403969"/>
                </a:cubicBezTo>
                <a:cubicBezTo>
                  <a:pt x="1218885" y="1401881"/>
                  <a:pt x="1237674" y="1408144"/>
                  <a:pt x="1248112" y="1397706"/>
                </a:cubicBezTo>
                <a:cubicBezTo>
                  <a:pt x="1268234" y="1377584"/>
                  <a:pt x="1231005" y="1359162"/>
                  <a:pt x="1223060" y="1353865"/>
                </a:cubicBezTo>
                <a:cubicBezTo>
                  <a:pt x="1207318" y="1306638"/>
                  <a:pt x="1228553" y="1364851"/>
                  <a:pt x="1204271" y="1316287"/>
                </a:cubicBezTo>
                <a:cubicBezTo>
                  <a:pt x="1178341" y="1264427"/>
                  <a:pt x="1221380" y="1332556"/>
                  <a:pt x="1185482" y="1278709"/>
                </a:cubicBezTo>
                <a:cubicBezTo>
                  <a:pt x="1187570" y="1270358"/>
                  <a:pt x="1186368" y="1260378"/>
                  <a:pt x="1191745" y="1253657"/>
                </a:cubicBezTo>
                <a:cubicBezTo>
                  <a:pt x="1195869" y="1248502"/>
                  <a:pt x="1205866" y="1252062"/>
                  <a:pt x="1210534" y="1247394"/>
                </a:cubicBezTo>
                <a:cubicBezTo>
                  <a:pt x="1215202" y="1242726"/>
                  <a:pt x="1214709" y="1234868"/>
                  <a:pt x="1216797" y="1228605"/>
                </a:cubicBezTo>
                <a:cubicBezTo>
                  <a:pt x="1180045" y="1179603"/>
                  <a:pt x="1218688" y="1220156"/>
                  <a:pt x="1172956" y="1197290"/>
                </a:cubicBezTo>
                <a:cubicBezTo>
                  <a:pt x="1159491" y="1190557"/>
                  <a:pt x="1135378" y="1172238"/>
                  <a:pt x="1135378" y="1172238"/>
                </a:cubicBezTo>
                <a:cubicBezTo>
                  <a:pt x="1119636" y="1125011"/>
                  <a:pt x="1140871" y="1183224"/>
                  <a:pt x="1116589" y="1134660"/>
                </a:cubicBezTo>
                <a:cubicBezTo>
                  <a:pt x="1113637" y="1128755"/>
                  <a:pt x="1112414" y="1122134"/>
                  <a:pt x="1110326" y="1115871"/>
                </a:cubicBezTo>
                <a:cubicBezTo>
                  <a:pt x="1112414" y="1103345"/>
                  <a:pt x="1110910" y="1089651"/>
                  <a:pt x="1116589" y="1078293"/>
                </a:cubicBezTo>
                <a:cubicBezTo>
                  <a:pt x="1121446" y="1068579"/>
                  <a:pt x="1145273" y="1062468"/>
                  <a:pt x="1154167" y="1059503"/>
                </a:cubicBezTo>
                <a:cubicBezTo>
                  <a:pt x="1158342" y="1053240"/>
                  <a:pt x="1164050" y="1047762"/>
                  <a:pt x="1166693" y="1040714"/>
                </a:cubicBezTo>
                <a:cubicBezTo>
                  <a:pt x="1170431" y="1030747"/>
                  <a:pt x="1167051" y="1018256"/>
                  <a:pt x="1172956" y="1009399"/>
                </a:cubicBezTo>
                <a:cubicBezTo>
                  <a:pt x="1176618" y="1003906"/>
                  <a:pt x="1185482" y="1005224"/>
                  <a:pt x="1191745" y="1003136"/>
                </a:cubicBezTo>
                <a:cubicBezTo>
                  <a:pt x="1253905" y="1023856"/>
                  <a:pt x="1158952" y="989093"/>
                  <a:pt x="1229323" y="1028188"/>
                </a:cubicBezTo>
                <a:cubicBezTo>
                  <a:pt x="1240865" y="1034600"/>
                  <a:pt x="1266901" y="1040714"/>
                  <a:pt x="1266901" y="1040714"/>
                </a:cubicBezTo>
                <a:cubicBezTo>
                  <a:pt x="1254818" y="980297"/>
                  <a:pt x="1269615" y="1033615"/>
                  <a:pt x="1248112" y="990610"/>
                </a:cubicBezTo>
                <a:cubicBezTo>
                  <a:pt x="1245160" y="984705"/>
                  <a:pt x="1247620" y="975027"/>
                  <a:pt x="1241849" y="971821"/>
                </a:cubicBezTo>
                <a:cubicBezTo>
                  <a:pt x="1226800" y="963460"/>
                  <a:pt x="1191745" y="959295"/>
                  <a:pt x="1191745" y="959295"/>
                </a:cubicBezTo>
                <a:cubicBezTo>
                  <a:pt x="1204034" y="860984"/>
                  <a:pt x="1181726" y="936746"/>
                  <a:pt x="1216797" y="896665"/>
                </a:cubicBezTo>
                <a:cubicBezTo>
                  <a:pt x="1226710" y="885335"/>
                  <a:pt x="1241849" y="859087"/>
                  <a:pt x="1241849" y="859087"/>
                </a:cubicBezTo>
                <a:cubicBezTo>
                  <a:pt x="1239761" y="850736"/>
                  <a:pt x="1242121" y="839637"/>
                  <a:pt x="1235586" y="834035"/>
                </a:cubicBezTo>
                <a:cubicBezTo>
                  <a:pt x="1225561" y="825442"/>
                  <a:pt x="1210534" y="825684"/>
                  <a:pt x="1198008" y="821509"/>
                </a:cubicBezTo>
                <a:cubicBezTo>
                  <a:pt x="1191745" y="819421"/>
                  <a:pt x="1184712" y="818908"/>
                  <a:pt x="1179219" y="815246"/>
                </a:cubicBezTo>
                <a:cubicBezTo>
                  <a:pt x="1172956" y="811071"/>
                  <a:pt x="1167640" y="804883"/>
                  <a:pt x="1160430" y="802720"/>
                </a:cubicBezTo>
                <a:cubicBezTo>
                  <a:pt x="1146291" y="798478"/>
                  <a:pt x="1131203" y="798545"/>
                  <a:pt x="1116589" y="796457"/>
                </a:cubicBezTo>
                <a:cubicBezTo>
                  <a:pt x="1091278" y="720525"/>
                  <a:pt x="1114667" y="797204"/>
                  <a:pt x="1097800" y="721301"/>
                </a:cubicBezTo>
                <a:cubicBezTo>
                  <a:pt x="1096368" y="714856"/>
                  <a:pt x="1096205" y="707180"/>
                  <a:pt x="1091537" y="702512"/>
                </a:cubicBezTo>
                <a:cubicBezTo>
                  <a:pt x="1086869" y="697844"/>
                  <a:pt x="1079011" y="698337"/>
                  <a:pt x="1072748" y="696249"/>
                </a:cubicBezTo>
                <a:lnTo>
                  <a:pt x="1047696" y="621093"/>
                </a:lnTo>
                <a:cubicBezTo>
                  <a:pt x="1045608" y="614830"/>
                  <a:pt x="1045095" y="607796"/>
                  <a:pt x="1041433" y="602303"/>
                </a:cubicBezTo>
                <a:lnTo>
                  <a:pt x="1028907" y="583514"/>
                </a:lnTo>
                <a:cubicBezTo>
                  <a:pt x="1026182" y="550814"/>
                  <a:pt x="1033721" y="494866"/>
                  <a:pt x="997592" y="470780"/>
                </a:cubicBezTo>
                <a:lnTo>
                  <a:pt x="960014" y="445728"/>
                </a:lnTo>
                <a:cubicBezTo>
                  <a:pt x="955839" y="439465"/>
                  <a:pt x="950854" y="433672"/>
                  <a:pt x="947488" y="426939"/>
                </a:cubicBezTo>
                <a:cubicBezTo>
                  <a:pt x="944536" y="421034"/>
                  <a:pt x="947235" y="410882"/>
                  <a:pt x="941225" y="408150"/>
                </a:cubicBezTo>
                <a:cubicBezTo>
                  <a:pt x="921843" y="399340"/>
                  <a:pt x="878595" y="395624"/>
                  <a:pt x="878595" y="395624"/>
                </a:cubicBezTo>
                <a:cubicBezTo>
                  <a:pt x="842698" y="341778"/>
                  <a:pt x="885736" y="409906"/>
                  <a:pt x="859805" y="358046"/>
                </a:cubicBezTo>
                <a:cubicBezTo>
                  <a:pt x="856439" y="351314"/>
                  <a:pt x="850336" y="346135"/>
                  <a:pt x="847279" y="339257"/>
                </a:cubicBezTo>
                <a:cubicBezTo>
                  <a:pt x="841917" y="327191"/>
                  <a:pt x="845739" y="309003"/>
                  <a:pt x="834753" y="301679"/>
                </a:cubicBezTo>
                <a:lnTo>
                  <a:pt x="778386" y="264101"/>
                </a:lnTo>
                <a:lnTo>
                  <a:pt x="759597" y="251575"/>
                </a:lnTo>
                <a:cubicBezTo>
                  <a:pt x="726194" y="201471"/>
                  <a:pt x="770035" y="262013"/>
                  <a:pt x="728282" y="220260"/>
                </a:cubicBezTo>
                <a:cubicBezTo>
                  <a:pt x="686529" y="178507"/>
                  <a:pt x="747071" y="222348"/>
                  <a:pt x="696967" y="188945"/>
                </a:cubicBezTo>
                <a:cubicBezTo>
                  <a:pt x="692041" y="174167"/>
                  <a:pt x="692506" y="166226"/>
                  <a:pt x="678178" y="157629"/>
                </a:cubicBezTo>
                <a:cubicBezTo>
                  <a:pt x="672517" y="154232"/>
                  <a:pt x="665652" y="153454"/>
                  <a:pt x="659389" y="151366"/>
                </a:cubicBezTo>
                <a:cubicBezTo>
                  <a:pt x="648365" y="118295"/>
                  <a:pt x="656788" y="138070"/>
                  <a:pt x="628074" y="94999"/>
                </a:cubicBezTo>
                <a:cubicBezTo>
                  <a:pt x="615548" y="76210"/>
                  <a:pt x="617636" y="74122"/>
                  <a:pt x="596759" y="63684"/>
                </a:cubicBezTo>
                <a:cubicBezTo>
                  <a:pt x="590854" y="60732"/>
                  <a:pt x="584233" y="59509"/>
                  <a:pt x="577970" y="57421"/>
                </a:cubicBezTo>
                <a:cubicBezTo>
                  <a:pt x="571707" y="51158"/>
                  <a:pt x="564094" y="46002"/>
                  <a:pt x="559181" y="38632"/>
                </a:cubicBezTo>
                <a:cubicBezTo>
                  <a:pt x="555519" y="33139"/>
                  <a:pt x="558073" y="23967"/>
                  <a:pt x="552918" y="19843"/>
                </a:cubicBezTo>
                <a:cubicBezTo>
                  <a:pt x="546197" y="14466"/>
                  <a:pt x="535858" y="16777"/>
                  <a:pt x="527866" y="13580"/>
                </a:cubicBezTo>
                <a:cubicBezTo>
                  <a:pt x="525125" y="12484"/>
                  <a:pt x="556049" y="7317"/>
                  <a:pt x="552918" y="7317"/>
                </a:cubicBez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4736926" y="306888"/>
            <a:ext cx="1396652" cy="989556"/>
          </a:xfrm>
          <a:custGeom>
            <a:avLst/>
            <a:gdLst>
              <a:gd name="connsiteX0" fmla="*/ 0 w 1396652"/>
              <a:gd name="connsiteY0" fmla="*/ 306887 h 989556"/>
              <a:gd name="connsiteX1" fmla="*/ 31315 w 1396652"/>
              <a:gd name="connsiteY1" fmla="*/ 281835 h 989556"/>
              <a:gd name="connsiteX2" fmla="*/ 25052 w 1396652"/>
              <a:gd name="connsiteY2" fmla="*/ 263046 h 989556"/>
              <a:gd name="connsiteX3" fmla="*/ 37578 w 1396652"/>
              <a:gd name="connsiteY3" fmla="*/ 244257 h 989556"/>
              <a:gd name="connsiteX4" fmla="*/ 75156 w 1396652"/>
              <a:gd name="connsiteY4" fmla="*/ 219205 h 989556"/>
              <a:gd name="connsiteX5" fmla="*/ 100208 w 1396652"/>
              <a:gd name="connsiteY5" fmla="*/ 194153 h 989556"/>
              <a:gd name="connsiteX6" fmla="*/ 125260 w 1396652"/>
              <a:gd name="connsiteY6" fmla="*/ 250520 h 989556"/>
              <a:gd name="connsiteX7" fmla="*/ 144049 w 1396652"/>
              <a:gd name="connsiteY7" fmla="*/ 256783 h 989556"/>
              <a:gd name="connsiteX8" fmla="*/ 162838 w 1396652"/>
              <a:gd name="connsiteY8" fmla="*/ 244257 h 989556"/>
              <a:gd name="connsiteX9" fmla="*/ 200416 w 1396652"/>
              <a:gd name="connsiteY9" fmla="*/ 212942 h 989556"/>
              <a:gd name="connsiteX10" fmla="*/ 269310 w 1396652"/>
              <a:gd name="connsiteY10" fmla="*/ 200416 h 989556"/>
              <a:gd name="connsiteX11" fmla="*/ 294362 w 1396652"/>
              <a:gd name="connsiteY11" fmla="*/ 162838 h 989556"/>
              <a:gd name="connsiteX12" fmla="*/ 300625 w 1396652"/>
              <a:gd name="connsiteY12" fmla="*/ 144049 h 989556"/>
              <a:gd name="connsiteX13" fmla="*/ 306888 w 1396652"/>
              <a:gd name="connsiteY13" fmla="*/ 112734 h 989556"/>
              <a:gd name="connsiteX14" fmla="*/ 325677 w 1396652"/>
              <a:gd name="connsiteY14" fmla="*/ 100208 h 989556"/>
              <a:gd name="connsiteX15" fmla="*/ 356992 w 1396652"/>
              <a:gd name="connsiteY15" fmla="*/ 75156 h 989556"/>
              <a:gd name="connsiteX16" fmla="*/ 375781 w 1396652"/>
              <a:gd name="connsiteY16" fmla="*/ 62630 h 989556"/>
              <a:gd name="connsiteX17" fmla="*/ 413359 w 1396652"/>
              <a:gd name="connsiteY17" fmla="*/ 50104 h 989556"/>
              <a:gd name="connsiteX18" fmla="*/ 444674 w 1396652"/>
              <a:gd name="connsiteY18" fmla="*/ 25052 h 989556"/>
              <a:gd name="connsiteX19" fmla="*/ 482252 w 1396652"/>
              <a:gd name="connsiteY19" fmla="*/ 0 h 989556"/>
              <a:gd name="connsiteX20" fmla="*/ 501041 w 1396652"/>
              <a:gd name="connsiteY20" fmla="*/ 12526 h 989556"/>
              <a:gd name="connsiteX21" fmla="*/ 526093 w 1396652"/>
              <a:gd name="connsiteY21" fmla="*/ 37578 h 989556"/>
              <a:gd name="connsiteX22" fmla="*/ 538619 w 1396652"/>
              <a:gd name="connsiteY22" fmla="*/ 56367 h 989556"/>
              <a:gd name="connsiteX23" fmla="*/ 613775 w 1396652"/>
              <a:gd name="connsiteY23" fmla="*/ 118997 h 989556"/>
              <a:gd name="connsiteX24" fmla="*/ 645090 w 1396652"/>
              <a:gd name="connsiteY24" fmla="*/ 125260 h 989556"/>
              <a:gd name="connsiteX25" fmla="*/ 676406 w 1396652"/>
              <a:gd name="connsiteY25" fmla="*/ 162838 h 989556"/>
              <a:gd name="connsiteX26" fmla="*/ 713984 w 1396652"/>
              <a:gd name="connsiteY26" fmla="*/ 175364 h 989556"/>
              <a:gd name="connsiteX27" fmla="*/ 726510 w 1396652"/>
              <a:gd name="connsiteY27" fmla="*/ 156575 h 989556"/>
              <a:gd name="connsiteX28" fmla="*/ 776614 w 1396652"/>
              <a:gd name="connsiteY28" fmla="*/ 156575 h 989556"/>
              <a:gd name="connsiteX29" fmla="*/ 795403 w 1396652"/>
              <a:gd name="connsiteY29" fmla="*/ 162838 h 989556"/>
              <a:gd name="connsiteX30" fmla="*/ 832981 w 1396652"/>
              <a:gd name="connsiteY30" fmla="*/ 181627 h 989556"/>
              <a:gd name="connsiteX31" fmla="*/ 908137 w 1396652"/>
              <a:gd name="connsiteY31" fmla="*/ 187890 h 989556"/>
              <a:gd name="connsiteX32" fmla="*/ 958241 w 1396652"/>
              <a:gd name="connsiteY32" fmla="*/ 219205 h 989556"/>
              <a:gd name="connsiteX33" fmla="*/ 977030 w 1396652"/>
              <a:gd name="connsiteY33" fmla="*/ 225468 h 989556"/>
              <a:gd name="connsiteX34" fmla="*/ 995819 w 1396652"/>
              <a:gd name="connsiteY34" fmla="*/ 231731 h 989556"/>
              <a:gd name="connsiteX35" fmla="*/ 977030 w 1396652"/>
              <a:gd name="connsiteY35" fmla="*/ 294361 h 989556"/>
              <a:gd name="connsiteX36" fmla="*/ 958241 w 1396652"/>
              <a:gd name="connsiteY36" fmla="*/ 306887 h 989556"/>
              <a:gd name="connsiteX37" fmla="*/ 945715 w 1396652"/>
              <a:gd name="connsiteY37" fmla="*/ 325676 h 989556"/>
              <a:gd name="connsiteX38" fmla="*/ 945715 w 1396652"/>
              <a:gd name="connsiteY38" fmla="*/ 400833 h 989556"/>
              <a:gd name="connsiteX39" fmla="*/ 983293 w 1396652"/>
              <a:gd name="connsiteY39" fmla="*/ 425885 h 989556"/>
              <a:gd name="connsiteX40" fmla="*/ 989556 w 1396652"/>
              <a:gd name="connsiteY40" fmla="*/ 444674 h 989556"/>
              <a:gd name="connsiteX41" fmla="*/ 977030 w 1396652"/>
              <a:gd name="connsiteY41" fmla="*/ 494778 h 989556"/>
              <a:gd name="connsiteX42" fmla="*/ 983293 w 1396652"/>
              <a:gd name="connsiteY42" fmla="*/ 526093 h 989556"/>
              <a:gd name="connsiteX43" fmla="*/ 1002082 w 1396652"/>
              <a:gd name="connsiteY43" fmla="*/ 538619 h 989556"/>
              <a:gd name="connsiteX44" fmla="*/ 1020871 w 1396652"/>
              <a:gd name="connsiteY44" fmla="*/ 557408 h 989556"/>
              <a:gd name="connsiteX45" fmla="*/ 1058449 w 1396652"/>
              <a:gd name="connsiteY45" fmla="*/ 576197 h 989556"/>
              <a:gd name="connsiteX46" fmla="*/ 1064712 w 1396652"/>
              <a:gd name="connsiteY46" fmla="*/ 594986 h 989556"/>
              <a:gd name="connsiteX47" fmla="*/ 1108553 w 1396652"/>
              <a:gd name="connsiteY47" fmla="*/ 645090 h 989556"/>
              <a:gd name="connsiteX48" fmla="*/ 1127342 w 1396652"/>
              <a:gd name="connsiteY48" fmla="*/ 651353 h 989556"/>
              <a:gd name="connsiteX49" fmla="*/ 1164921 w 1396652"/>
              <a:gd name="connsiteY49" fmla="*/ 657616 h 989556"/>
              <a:gd name="connsiteX50" fmla="*/ 1202499 w 1396652"/>
              <a:gd name="connsiteY50" fmla="*/ 682668 h 989556"/>
              <a:gd name="connsiteX51" fmla="*/ 1221288 w 1396652"/>
              <a:gd name="connsiteY51" fmla="*/ 695194 h 989556"/>
              <a:gd name="connsiteX52" fmla="*/ 1283918 w 1396652"/>
              <a:gd name="connsiteY52" fmla="*/ 713983 h 989556"/>
              <a:gd name="connsiteX53" fmla="*/ 1302707 w 1396652"/>
              <a:gd name="connsiteY53" fmla="*/ 720246 h 989556"/>
              <a:gd name="connsiteX54" fmla="*/ 1321496 w 1396652"/>
              <a:gd name="connsiteY54" fmla="*/ 726509 h 989556"/>
              <a:gd name="connsiteX55" fmla="*/ 1346548 w 1396652"/>
              <a:gd name="connsiteY55" fmla="*/ 720246 h 989556"/>
              <a:gd name="connsiteX56" fmla="*/ 1352811 w 1396652"/>
              <a:gd name="connsiteY56" fmla="*/ 688931 h 989556"/>
              <a:gd name="connsiteX57" fmla="*/ 1390389 w 1396652"/>
              <a:gd name="connsiteY57" fmla="*/ 701457 h 989556"/>
              <a:gd name="connsiteX58" fmla="*/ 1396652 w 1396652"/>
              <a:gd name="connsiteY58" fmla="*/ 720246 h 989556"/>
              <a:gd name="connsiteX59" fmla="*/ 1377863 w 1396652"/>
              <a:gd name="connsiteY59" fmla="*/ 757824 h 989556"/>
              <a:gd name="connsiteX60" fmla="*/ 1359074 w 1396652"/>
              <a:gd name="connsiteY60" fmla="*/ 770350 h 989556"/>
              <a:gd name="connsiteX61" fmla="*/ 1352811 w 1396652"/>
              <a:gd name="connsiteY61" fmla="*/ 789139 h 989556"/>
              <a:gd name="connsiteX62" fmla="*/ 1334022 w 1396652"/>
              <a:gd name="connsiteY62" fmla="*/ 801665 h 989556"/>
              <a:gd name="connsiteX63" fmla="*/ 1327759 w 1396652"/>
              <a:gd name="connsiteY63" fmla="*/ 845507 h 989556"/>
              <a:gd name="connsiteX64" fmla="*/ 1296444 w 1396652"/>
              <a:gd name="connsiteY64" fmla="*/ 876822 h 989556"/>
              <a:gd name="connsiteX65" fmla="*/ 1277655 w 1396652"/>
              <a:gd name="connsiteY65" fmla="*/ 883085 h 989556"/>
              <a:gd name="connsiteX66" fmla="*/ 1271392 w 1396652"/>
              <a:gd name="connsiteY66" fmla="*/ 914400 h 989556"/>
              <a:gd name="connsiteX67" fmla="*/ 1258866 w 1396652"/>
              <a:gd name="connsiteY67" fmla="*/ 933189 h 989556"/>
              <a:gd name="connsiteX68" fmla="*/ 1252603 w 1396652"/>
              <a:gd name="connsiteY68" fmla="*/ 951978 h 989556"/>
              <a:gd name="connsiteX69" fmla="*/ 1246340 w 1396652"/>
              <a:gd name="connsiteY69" fmla="*/ 977030 h 989556"/>
              <a:gd name="connsiteX70" fmla="*/ 1227551 w 1396652"/>
              <a:gd name="connsiteY70" fmla="*/ 989556 h 989556"/>
              <a:gd name="connsiteX71" fmla="*/ 1208762 w 1396652"/>
              <a:gd name="connsiteY71" fmla="*/ 977030 h 989556"/>
              <a:gd name="connsiteX72" fmla="*/ 1196236 w 1396652"/>
              <a:gd name="connsiteY72" fmla="*/ 958241 h 989556"/>
              <a:gd name="connsiteX73" fmla="*/ 1171184 w 1396652"/>
              <a:gd name="connsiteY73" fmla="*/ 945715 h 989556"/>
              <a:gd name="connsiteX74" fmla="*/ 1146132 w 1396652"/>
              <a:gd name="connsiteY74" fmla="*/ 951978 h 989556"/>
              <a:gd name="connsiteX75" fmla="*/ 1127342 w 1396652"/>
              <a:gd name="connsiteY75" fmla="*/ 958241 h 989556"/>
              <a:gd name="connsiteX76" fmla="*/ 1108553 w 1396652"/>
              <a:gd name="connsiteY76" fmla="*/ 920663 h 989556"/>
              <a:gd name="connsiteX77" fmla="*/ 1089764 w 1396652"/>
              <a:gd name="connsiteY77" fmla="*/ 908137 h 989556"/>
              <a:gd name="connsiteX78" fmla="*/ 908137 w 1396652"/>
              <a:gd name="connsiteY78" fmla="*/ 908137 h 989556"/>
              <a:gd name="connsiteX79" fmla="*/ 889348 w 1396652"/>
              <a:gd name="connsiteY79" fmla="*/ 895611 h 989556"/>
              <a:gd name="connsiteX80" fmla="*/ 876822 w 1396652"/>
              <a:gd name="connsiteY80" fmla="*/ 858033 h 989556"/>
              <a:gd name="connsiteX81" fmla="*/ 908137 w 1396652"/>
              <a:gd name="connsiteY81" fmla="*/ 845507 h 989556"/>
              <a:gd name="connsiteX82" fmla="*/ 926926 w 1396652"/>
              <a:gd name="connsiteY82" fmla="*/ 851770 h 989556"/>
              <a:gd name="connsiteX83" fmla="*/ 933189 w 1396652"/>
              <a:gd name="connsiteY83" fmla="*/ 832980 h 989556"/>
              <a:gd name="connsiteX84" fmla="*/ 920663 w 1396652"/>
              <a:gd name="connsiteY84" fmla="*/ 814191 h 989556"/>
              <a:gd name="connsiteX85" fmla="*/ 895611 w 1396652"/>
              <a:gd name="connsiteY85" fmla="*/ 782876 h 989556"/>
              <a:gd name="connsiteX86" fmla="*/ 858033 w 1396652"/>
              <a:gd name="connsiteY86" fmla="*/ 751561 h 989556"/>
              <a:gd name="connsiteX87" fmla="*/ 814192 w 1396652"/>
              <a:gd name="connsiteY87" fmla="*/ 739035 h 989556"/>
              <a:gd name="connsiteX88" fmla="*/ 795403 w 1396652"/>
              <a:gd name="connsiteY88" fmla="*/ 732772 h 989556"/>
              <a:gd name="connsiteX89" fmla="*/ 745299 w 1396652"/>
              <a:gd name="connsiteY89" fmla="*/ 720246 h 989556"/>
              <a:gd name="connsiteX90" fmla="*/ 732773 w 1396652"/>
              <a:gd name="connsiteY90" fmla="*/ 701457 h 989556"/>
              <a:gd name="connsiteX91" fmla="*/ 688932 w 1396652"/>
              <a:gd name="connsiteY91" fmla="*/ 682668 h 989556"/>
              <a:gd name="connsiteX92" fmla="*/ 620038 w 1396652"/>
              <a:gd name="connsiteY92" fmla="*/ 676405 h 989556"/>
              <a:gd name="connsiteX93" fmla="*/ 613775 w 1396652"/>
              <a:gd name="connsiteY93" fmla="*/ 695194 h 989556"/>
              <a:gd name="connsiteX94" fmla="*/ 620038 w 1396652"/>
              <a:gd name="connsiteY94" fmla="*/ 751561 h 989556"/>
              <a:gd name="connsiteX95" fmla="*/ 632564 w 1396652"/>
              <a:gd name="connsiteY95" fmla="*/ 770350 h 989556"/>
              <a:gd name="connsiteX96" fmla="*/ 645090 w 1396652"/>
              <a:gd name="connsiteY96" fmla="*/ 807928 h 989556"/>
              <a:gd name="connsiteX97" fmla="*/ 626301 w 1396652"/>
              <a:gd name="connsiteY97" fmla="*/ 770350 h 989556"/>
              <a:gd name="connsiteX98" fmla="*/ 613775 w 1396652"/>
              <a:gd name="connsiteY98" fmla="*/ 751561 h 989556"/>
              <a:gd name="connsiteX99" fmla="*/ 551145 w 1396652"/>
              <a:gd name="connsiteY99" fmla="*/ 764087 h 989556"/>
              <a:gd name="connsiteX100" fmla="*/ 501041 w 1396652"/>
              <a:gd name="connsiteY100" fmla="*/ 776613 h 989556"/>
              <a:gd name="connsiteX101" fmla="*/ 438411 w 1396652"/>
              <a:gd name="connsiteY101" fmla="*/ 770350 h 989556"/>
              <a:gd name="connsiteX102" fmla="*/ 419622 w 1396652"/>
              <a:gd name="connsiteY102" fmla="*/ 732772 h 989556"/>
              <a:gd name="connsiteX103" fmla="*/ 400833 w 1396652"/>
              <a:gd name="connsiteY103" fmla="*/ 726509 h 989556"/>
              <a:gd name="connsiteX104" fmla="*/ 375781 w 1396652"/>
              <a:gd name="connsiteY104" fmla="*/ 707720 h 989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396652" h="989556">
                <a:moveTo>
                  <a:pt x="0" y="306887"/>
                </a:moveTo>
                <a:cubicBezTo>
                  <a:pt x="10438" y="298536"/>
                  <a:pt x="24683" y="293441"/>
                  <a:pt x="31315" y="281835"/>
                </a:cubicBezTo>
                <a:cubicBezTo>
                  <a:pt x="34590" y="276103"/>
                  <a:pt x="23967" y="269558"/>
                  <a:pt x="25052" y="263046"/>
                </a:cubicBezTo>
                <a:cubicBezTo>
                  <a:pt x="26289" y="255621"/>
                  <a:pt x="31913" y="249214"/>
                  <a:pt x="37578" y="244257"/>
                </a:cubicBezTo>
                <a:cubicBezTo>
                  <a:pt x="48908" y="234344"/>
                  <a:pt x="75156" y="219205"/>
                  <a:pt x="75156" y="219205"/>
                </a:cubicBezTo>
                <a:cubicBezTo>
                  <a:pt x="75156" y="219205"/>
                  <a:pt x="83507" y="177452"/>
                  <a:pt x="100208" y="194153"/>
                </a:cubicBezTo>
                <a:cubicBezTo>
                  <a:pt x="142310" y="236255"/>
                  <a:pt x="89906" y="222237"/>
                  <a:pt x="125260" y="250520"/>
                </a:cubicBezTo>
                <a:cubicBezTo>
                  <a:pt x="130415" y="254644"/>
                  <a:pt x="137786" y="254695"/>
                  <a:pt x="144049" y="256783"/>
                </a:cubicBezTo>
                <a:cubicBezTo>
                  <a:pt x="150312" y="252608"/>
                  <a:pt x="157055" y="249076"/>
                  <a:pt x="162838" y="244257"/>
                </a:cubicBezTo>
                <a:cubicBezTo>
                  <a:pt x="183614" y="226944"/>
                  <a:pt x="177092" y="224604"/>
                  <a:pt x="200416" y="212942"/>
                </a:cubicBezTo>
                <a:cubicBezTo>
                  <a:pt x="219725" y="203288"/>
                  <a:pt x="252040" y="202575"/>
                  <a:pt x="269310" y="200416"/>
                </a:cubicBezTo>
                <a:cubicBezTo>
                  <a:pt x="277661" y="187890"/>
                  <a:pt x="289601" y="177120"/>
                  <a:pt x="294362" y="162838"/>
                </a:cubicBezTo>
                <a:cubicBezTo>
                  <a:pt x="296450" y="156575"/>
                  <a:pt x="299024" y="150454"/>
                  <a:pt x="300625" y="144049"/>
                </a:cubicBezTo>
                <a:cubicBezTo>
                  <a:pt x="303207" y="133722"/>
                  <a:pt x="301607" y="121976"/>
                  <a:pt x="306888" y="112734"/>
                </a:cubicBezTo>
                <a:cubicBezTo>
                  <a:pt x="310623" y="106199"/>
                  <a:pt x="319414" y="104383"/>
                  <a:pt x="325677" y="100208"/>
                </a:cubicBezTo>
                <a:cubicBezTo>
                  <a:pt x="346792" y="68535"/>
                  <a:pt x="326740" y="90282"/>
                  <a:pt x="356992" y="75156"/>
                </a:cubicBezTo>
                <a:cubicBezTo>
                  <a:pt x="363725" y="71790"/>
                  <a:pt x="368903" y="65687"/>
                  <a:pt x="375781" y="62630"/>
                </a:cubicBezTo>
                <a:cubicBezTo>
                  <a:pt x="387847" y="57268"/>
                  <a:pt x="413359" y="50104"/>
                  <a:pt x="413359" y="50104"/>
                </a:cubicBezTo>
                <a:cubicBezTo>
                  <a:pt x="436503" y="15387"/>
                  <a:pt x="412643" y="42847"/>
                  <a:pt x="444674" y="25052"/>
                </a:cubicBezTo>
                <a:cubicBezTo>
                  <a:pt x="457834" y="17741"/>
                  <a:pt x="482252" y="0"/>
                  <a:pt x="482252" y="0"/>
                </a:cubicBezTo>
                <a:cubicBezTo>
                  <a:pt x="488515" y="4175"/>
                  <a:pt x="496339" y="6648"/>
                  <a:pt x="501041" y="12526"/>
                </a:cubicBezTo>
                <a:cubicBezTo>
                  <a:pt x="525334" y="42892"/>
                  <a:pt x="485099" y="23913"/>
                  <a:pt x="526093" y="37578"/>
                </a:cubicBezTo>
                <a:cubicBezTo>
                  <a:pt x="530268" y="43841"/>
                  <a:pt x="533618" y="50741"/>
                  <a:pt x="538619" y="56367"/>
                </a:cubicBezTo>
                <a:cubicBezTo>
                  <a:pt x="549267" y="68346"/>
                  <a:pt x="593390" y="114920"/>
                  <a:pt x="613775" y="118997"/>
                </a:cubicBezTo>
                <a:lnTo>
                  <a:pt x="645090" y="125260"/>
                </a:lnTo>
                <a:cubicBezTo>
                  <a:pt x="652887" y="136956"/>
                  <a:pt x="663639" y="155745"/>
                  <a:pt x="676406" y="162838"/>
                </a:cubicBezTo>
                <a:cubicBezTo>
                  <a:pt x="687948" y="169250"/>
                  <a:pt x="713984" y="175364"/>
                  <a:pt x="713984" y="175364"/>
                </a:cubicBezTo>
                <a:cubicBezTo>
                  <a:pt x="718159" y="169101"/>
                  <a:pt x="720632" y="161277"/>
                  <a:pt x="726510" y="156575"/>
                </a:cubicBezTo>
                <a:cubicBezTo>
                  <a:pt x="741443" y="144629"/>
                  <a:pt x="761327" y="152753"/>
                  <a:pt x="776614" y="156575"/>
                </a:cubicBezTo>
                <a:cubicBezTo>
                  <a:pt x="783019" y="158176"/>
                  <a:pt x="789498" y="159886"/>
                  <a:pt x="795403" y="162838"/>
                </a:cubicBezTo>
                <a:cubicBezTo>
                  <a:pt x="814596" y="172435"/>
                  <a:pt x="811514" y="178765"/>
                  <a:pt x="832981" y="181627"/>
                </a:cubicBezTo>
                <a:cubicBezTo>
                  <a:pt x="857899" y="184949"/>
                  <a:pt x="883085" y="185802"/>
                  <a:pt x="908137" y="187890"/>
                </a:cubicBezTo>
                <a:cubicBezTo>
                  <a:pt x="927987" y="217665"/>
                  <a:pt x="913522" y="204299"/>
                  <a:pt x="958241" y="219205"/>
                </a:cubicBezTo>
                <a:lnTo>
                  <a:pt x="977030" y="225468"/>
                </a:lnTo>
                <a:lnTo>
                  <a:pt x="995819" y="231731"/>
                </a:lnTo>
                <a:cubicBezTo>
                  <a:pt x="992148" y="253757"/>
                  <a:pt x="992201" y="276156"/>
                  <a:pt x="977030" y="294361"/>
                </a:cubicBezTo>
                <a:cubicBezTo>
                  <a:pt x="972211" y="300144"/>
                  <a:pt x="964504" y="302712"/>
                  <a:pt x="958241" y="306887"/>
                </a:cubicBezTo>
                <a:cubicBezTo>
                  <a:pt x="954066" y="313150"/>
                  <a:pt x="948680" y="318757"/>
                  <a:pt x="945715" y="325676"/>
                </a:cubicBezTo>
                <a:cubicBezTo>
                  <a:pt x="936932" y="346170"/>
                  <a:pt x="935330" y="383030"/>
                  <a:pt x="945715" y="400833"/>
                </a:cubicBezTo>
                <a:cubicBezTo>
                  <a:pt x="953300" y="413837"/>
                  <a:pt x="983293" y="425885"/>
                  <a:pt x="983293" y="425885"/>
                </a:cubicBezTo>
                <a:cubicBezTo>
                  <a:pt x="985381" y="432148"/>
                  <a:pt x="989556" y="438072"/>
                  <a:pt x="989556" y="444674"/>
                </a:cubicBezTo>
                <a:cubicBezTo>
                  <a:pt x="989556" y="459789"/>
                  <a:pt x="981972" y="479952"/>
                  <a:pt x="977030" y="494778"/>
                </a:cubicBezTo>
                <a:cubicBezTo>
                  <a:pt x="979118" y="505216"/>
                  <a:pt x="978012" y="516851"/>
                  <a:pt x="983293" y="526093"/>
                </a:cubicBezTo>
                <a:cubicBezTo>
                  <a:pt x="987028" y="532628"/>
                  <a:pt x="996299" y="533800"/>
                  <a:pt x="1002082" y="538619"/>
                </a:cubicBezTo>
                <a:cubicBezTo>
                  <a:pt x="1008886" y="544289"/>
                  <a:pt x="1014067" y="551738"/>
                  <a:pt x="1020871" y="557408"/>
                </a:cubicBezTo>
                <a:cubicBezTo>
                  <a:pt x="1037059" y="570898"/>
                  <a:pt x="1039618" y="569920"/>
                  <a:pt x="1058449" y="576197"/>
                </a:cubicBezTo>
                <a:cubicBezTo>
                  <a:pt x="1060537" y="582460"/>
                  <a:pt x="1061506" y="589215"/>
                  <a:pt x="1064712" y="594986"/>
                </a:cubicBezTo>
                <a:cubicBezTo>
                  <a:pt x="1079165" y="621002"/>
                  <a:pt x="1084625" y="633126"/>
                  <a:pt x="1108553" y="645090"/>
                </a:cubicBezTo>
                <a:cubicBezTo>
                  <a:pt x="1114458" y="648042"/>
                  <a:pt x="1120897" y="649921"/>
                  <a:pt x="1127342" y="651353"/>
                </a:cubicBezTo>
                <a:cubicBezTo>
                  <a:pt x="1139739" y="654108"/>
                  <a:pt x="1152395" y="655528"/>
                  <a:pt x="1164921" y="657616"/>
                </a:cubicBezTo>
                <a:lnTo>
                  <a:pt x="1202499" y="682668"/>
                </a:lnTo>
                <a:cubicBezTo>
                  <a:pt x="1208762" y="686843"/>
                  <a:pt x="1213986" y="693368"/>
                  <a:pt x="1221288" y="695194"/>
                </a:cubicBezTo>
                <a:cubicBezTo>
                  <a:pt x="1259149" y="704659"/>
                  <a:pt x="1238174" y="698735"/>
                  <a:pt x="1283918" y="713983"/>
                </a:cubicBezTo>
                <a:lnTo>
                  <a:pt x="1302707" y="720246"/>
                </a:lnTo>
                <a:lnTo>
                  <a:pt x="1321496" y="726509"/>
                </a:lnTo>
                <a:cubicBezTo>
                  <a:pt x="1329847" y="724421"/>
                  <a:pt x="1341038" y="726859"/>
                  <a:pt x="1346548" y="720246"/>
                </a:cubicBezTo>
                <a:cubicBezTo>
                  <a:pt x="1353363" y="712068"/>
                  <a:pt x="1343027" y="693124"/>
                  <a:pt x="1352811" y="688931"/>
                </a:cubicBezTo>
                <a:cubicBezTo>
                  <a:pt x="1364947" y="683730"/>
                  <a:pt x="1390389" y="701457"/>
                  <a:pt x="1390389" y="701457"/>
                </a:cubicBezTo>
                <a:cubicBezTo>
                  <a:pt x="1392477" y="707720"/>
                  <a:pt x="1396652" y="713644"/>
                  <a:pt x="1396652" y="720246"/>
                </a:cubicBezTo>
                <a:cubicBezTo>
                  <a:pt x="1396652" y="730434"/>
                  <a:pt x="1384196" y="751491"/>
                  <a:pt x="1377863" y="757824"/>
                </a:cubicBezTo>
                <a:cubicBezTo>
                  <a:pt x="1372540" y="763147"/>
                  <a:pt x="1365337" y="766175"/>
                  <a:pt x="1359074" y="770350"/>
                </a:cubicBezTo>
                <a:cubicBezTo>
                  <a:pt x="1356986" y="776613"/>
                  <a:pt x="1356935" y="783984"/>
                  <a:pt x="1352811" y="789139"/>
                </a:cubicBezTo>
                <a:cubicBezTo>
                  <a:pt x="1348109" y="795017"/>
                  <a:pt x="1337079" y="794787"/>
                  <a:pt x="1334022" y="801665"/>
                </a:cubicBezTo>
                <a:cubicBezTo>
                  <a:pt x="1328027" y="815155"/>
                  <a:pt x="1332001" y="831367"/>
                  <a:pt x="1327759" y="845507"/>
                </a:cubicBezTo>
                <a:cubicBezTo>
                  <a:pt x="1323338" y="860243"/>
                  <a:pt x="1309216" y="870436"/>
                  <a:pt x="1296444" y="876822"/>
                </a:cubicBezTo>
                <a:cubicBezTo>
                  <a:pt x="1290539" y="879774"/>
                  <a:pt x="1283918" y="880997"/>
                  <a:pt x="1277655" y="883085"/>
                </a:cubicBezTo>
                <a:cubicBezTo>
                  <a:pt x="1275567" y="893523"/>
                  <a:pt x="1275130" y="904433"/>
                  <a:pt x="1271392" y="914400"/>
                </a:cubicBezTo>
                <a:cubicBezTo>
                  <a:pt x="1268749" y="921448"/>
                  <a:pt x="1262232" y="926456"/>
                  <a:pt x="1258866" y="933189"/>
                </a:cubicBezTo>
                <a:cubicBezTo>
                  <a:pt x="1255914" y="939094"/>
                  <a:pt x="1254417" y="945630"/>
                  <a:pt x="1252603" y="951978"/>
                </a:cubicBezTo>
                <a:cubicBezTo>
                  <a:pt x="1250238" y="960254"/>
                  <a:pt x="1251115" y="969868"/>
                  <a:pt x="1246340" y="977030"/>
                </a:cubicBezTo>
                <a:cubicBezTo>
                  <a:pt x="1242165" y="983293"/>
                  <a:pt x="1233814" y="985381"/>
                  <a:pt x="1227551" y="989556"/>
                </a:cubicBezTo>
                <a:cubicBezTo>
                  <a:pt x="1221288" y="985381"/>
                  <a:pt x="1214085" y="982353"/>
                  <a:pt x="1208762" y="977030"/>
                </a:cubicBezTo>
                <a:cubicBezTo>
                  <a:pt x="1203439" y="971707"/>
                  <a:pt x="1202019" y="963060"/>
                  <a:pt x="1196236" y="958241"/>
                </a:cubicBezTo>
                <a:cubicBezTo>
                  <a:pt x="1189064" y="952264"/>
                  <a:pt x="1179535" y="949890"/>
                  <a:pt x="1171184" y="945715"/>
                </a:cubicBezTo>
                <a:cubicBezTo>
                  <a:pt x="1162833" y="947803"/>
                  <a:pt x="1154408" y="949613"/>
                  <a:pt x="1146132" y="951978"/>
                </a:cubicBezTo>
                <a:cubicBezTo>
                  <a:pt x="1139784" y="953792"/>
                  <a:pt x="1133472" y="960693"/>
                  <a:pt x="1127342" y="958241"/>
                </a:cubicBezTo>
                <a:cubicBezTo>
                  <a:pt x="1111814" y="952030"/>
                  <a:pt x="1116617" y="930744"/>
                  <a:pt x="1108553" y="920663"/>
                </a:cubicBezTo>
                <a:cubicBezTo>
                  <a:pt x="1103851" y="914785"/>
                  <a:pt x="1096027" y="912312"/>
                  <a:pt x="1089764" y="908137"/>
                </a:cubicBezTo>
                <a:cubicBezTo>
                  <a:pt x="1022507" y="930556"/>
                  <a:pt x="1052362" y="923057"/>
                  <a:pt x="908137" y="908137"/>
                </a:cubicBezTo>
                <a:cubicBezTo>
                  <a:pt x="900650" y="907362"/>
                  <a:pt x="895611" y="899786"/>
                  <a:pt x="889348" y="895611"/>
                </a:cubicBezTo>
                <a:lnTo>
                  <a:pt x="876822" y="858033"/>
                </a:lnTo>
                <a:cubicBezTo>
                  <a:pt x="867002" y="828572"/>
                  <a:pt x="863165" y="835513"/>
                  <a:pt x="908137" y="845507"/>
                </a:cubicBezTo>
                <a:cubicBezTo>
                  <a:pt x="914582" y="846939"/>
                  <a:pt x="920663" y="849682"/>
                  <a:pt x="926926" y="851770"/>
                </a:cubicBezTo>
                <a:cubicBezTo>
                  <a:pt x="929014" y="845507"/>
                  <a:pt x="934274" y="839492"/>
                  <a:pt x="933189" y="832980"/>
                </a:cubicBezTo>
                <a:cubicBezTo>
                  <a:pt x="931952" y="825555"/>
                  <a:pt x="924029" y="820924"/>
                  <a:pt x="920663" y="814191"/>
                </a:cubicBezTo>
                <a:cubicBezTo>
                  <a:pt x="901569" y="776003"/>
                  <a:pt x="931809" y="813041"/>
                  <a:pt x="895611" y="782876"/>
                </a:cubicBezTo>
                <a:cubicBezTo>
                  <a:pt x="874834" y="765562"/>
                  <a:pt x="881358" y="763223"/>
                  <a:pt x="858033" y="751561"/>
                </a:cubicBezTo>
                <a:cubicBezTo>
                  <a:pt x="848022" y="746555"/>
                  <a:pt x="823556" y="741711"/>
                  <a:pt x="814192" y="739035"/>
                </a:cubicBezTo>
                <a:cubicBezTo>
                  <a:pt x="807844" y="737221"/>
                  <a:pt x="801808" y="734373"/>
                  <a:pt x="795403" y="732772"/>
                </a:cubicBezTo>
                <a:lnTo>
                  <a:pt x="745299" y="720246"/>
                </a:lnTo>
                <a:cubicBezTo>
                  <a:pt x="741124" y="713983"/>
                  <a:pt x="738096" y="706780"/>
                  <a:pt x="732773" y="701457"/>
                </a:cubicBezTo>
                <a:cubicBezTo>
                  <a:pt x="718356" y="687040"/>
                  <a:pt x="708097" y="687459"/>
                  <a:pt x="688932" y="682668"/>
                </a:cubicBezTo>
                <a:cubicBezTo>
                  <a:pt x="663540" y="665741"/>
                  <a:pt x="661058" y="658174"/>
                  <a:pt x="620038" y="676405"/>
                </a:cubicBezTo>
                <a:cubicBezTo>
                  <a:pt x="614005" y="679086"/>
                  <a:pt x="615863" y="688931"/>
                  <a:pt x="613775" y="695194"/>
                </a:cubicBezTo>
                <a:cubicBezTo>
                  <a:pt x="615863" y="713983"/>
                  <a:pt x="615453" y="733221"/>
                  <a:pt x="620038" y="751561"/>
                </a:cubicBezTo>
                <a:cubicBezTo>
                  <a:pt x="621864" y="758863"/>
                  <a:pt x="629507" y="763472"/>
                  <a:pt x="632564" y="770350"/>
                </a:cubicBezTo>
                <a:cubicBezTo>
                  <a:pt x="637926" y="782416"/>
                  <a:pt x="652414" y="818914"/>
                  <a:pt x="645090" y="807928"/>
                </a:cubicBezTo>
                <a:cubicBezTo>
                  <a:pt x="609192" y="754081"/>
                  <a:pt x="652231" y="822210"/>
                  <a:pt x="626301" y="770350"/>
                </a:cubicBezTo>
                <a:cubicBezTo>
                  <a:pt x="622935" y="763617"/>
                  <a:pt x="617950" y="757824"/>
                  <a:pt x="613775" y="751561"/>
                </a:cubicBezTo>
                <a:cubicBezTo>
                  <a:pt x="529179" y="763646"/>
                  <a:pt x="599242" y="750970"/>
                  <a:pt x="551145" y="764087"/>
                </a:cubicBezTo>
                <a:cubicBezTo>
                  <a:pt x="534536" y="768617"/>
                  <a:pt x="501041" y="776613"/>
                  <a:pt x="501041" y="776613"/>
                </a:cubicBezTo>
                <a:cubicBezTo>
                  <a:pt x="480164" y="774525"/>
                  <a:pt x="458315" y="776985"/>
                  <a:pt x="438411" y="770350"/>
                </a:cubicBezTo>
                <a:cubicBezTo>
                  <a:pt x="420987" y="764542"/>
                  <a:pt x="429349" y="742499"/>
                  <a:pt x="419622" y="732772"/>
                </a:cubicBezTo>
                <a:cubicBezTo>
                  <a:pt x="414954" y="728104"/>
                  <a:pt x="407096" y="728597"/>
                  <a:pt x="400833" y="726509"/>
                </a:cubicBezTo>
                <a:cubicBezTo>
                  <a:pt x="380568" y="706244"/>
                  <a:pt x="390901" y="707720"/>
                  <a:pt x="375781" y="707720"/>
                </a:cubicBezTo>
              </a:path>
            </a:pathLst>
          </a:custGeom>
          <a:ln w="38100">
            <a:solidFill>
              <a:srgbClr val="0D30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ular Callout 7"/>
          <p:cNvSpPr/>
          <p:nvPr/>
        </p:nvSpPr>
        <p:spPr>
          <a:xfrm>
            <a:off x="5296573" y="228600"/>
            <a:ext cx="869574" cy="180796"/>
          </a:xfrm>
          <a:prstGeom prst="wedgeRoundRectCallout">
            <a:avLst>
              <a:gd name="adj1" fmla="val -53399"/>
              <a:gd name="adj2" fmla="val 181116"/>
              <a:gd name="adj3" fmla="val 16667"/>
            </a:avLst>
          </a:prstGeom>
          <a:ln w="6350"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00" b="1" dirty="0" err="1"/>
              <a:t>Sông</a:t>
            </a:r>
            <a:r>
              <a:rPr lang="en-US" sz="1000" b="1" dirty="0"/>
              <a:t> </a:t>
            </a:r>
            <a:r>
              <a:rPr lang="en-US" sz="1000" b="1" dirty="0" err="1"/>
              <a:t>Gâm</a:t>
            </a:r>
            <a:endParaRPr lang="en-US" sz="1000" b="1" dirty="0"/>
          </a:p>
        </p:txBody>
      </p:sp>
      <p:sp>
        <p:nvSpPr>
          <p:cNvPr id="9" name="Rounded Rectangular Callout 8"/>
          <p:cNvSpPr/>
          <p:nvPr/>
        </p:nvSpPr>
        <p:spPr>
          <a:xfrm>
            <a:off x="5638800" y="441992"/>
            <a:ext cx="869574" cy="180796"/>
          </a:xfrm>
          <a:prstGeom prst="wedgeRoundRectCallout">
            <a:avLst>
              <a:gd name="adj1" fmla="val -74036"/>
              <a:gd name="adj2" fmla="val 77128"/>
              <a:gd name="adj3" fmla="val 16667"/>
            </a:avLst>
          </a:prstGeom>
          <a:ln w="6350"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00" b="1" dirty="0" err="1"/>
              <a:t>Ngân</a:t>
            </a:r>
            <a:r>
              <a:rPr lang="en-US" sz="1000" b="1" dirty="0"/>
              <a:t> </a:t>
            </a:r>
            <a:r>
              <a:rPr lang="en-US" sz="1000" b="1" dirty="0" err="1"/>
              <a:t>Sơn</a:t>
            </a:r>
            <a:endParaRPr lang="en-US" sz="1000" b="1" dirty="0"/>
          </a:p>
        </p:txBody>
      </p:sp>
      <p:sp>
        <p:nvSpPr>
          <p:cNvPr id="10" name="Rounded Rectangular Callout 9"/>
          <p:cNvSpPr/>
          <p:nvPr/>
        </p:nvSpPr>
        <p:spPr>
          <a:xfrm>
            <a:off x="5731360" y="685800"/>
            <a:ext cx="869574" cy="180796"/>
          </a:xfrm>
          <a:prstGeom prst="wedgeRoundRectCallout">
            <a:avLst>
              <a:gd name="adj1" fmla="val -74036"/>
              <a:gd name="adj2" fmla="val 77128"/>
              <a:gd name="adj3" fmla="val 16667"/>
            </a:avLst>
          </a:prstGeom>
          <a:ln w="6350"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00" b="1" dirty="0" err="1"/>
              <a:t>Bắc</a:t>
            </a:r>
            <a:r>
              <a:rPr lang="en-US" sz="1000" b="1" dirty="0"/>
              <a:t> </a:t>
            </a:r>
            <a:r>
              <a:rPr lang="en-US" sz="1000" b="1" dirty="0" err="1"/>
              <a:t>Sơn</a:t>
            </a:r>
            <a:endParaRPr lang="en-US" sz="1000" b="1" dirty="0"/>
          </a:p>
        </p:txBody>
      </p:sp>
      <p:sp>
        <p:nvSpPr>
          <p:cNvPr id="11" name="Rounded Rectangular Callout 10"/>
          <p:cNvSpPr/>
          <p:nvPr/>
        </p:nvSpPr>
        <p:spPr>
          <a:xfrm>
            <a:off x="5943600" y="928598"/>
            <a:ext cx="869574" cy="180796"/>
          </a:xfrm>
          <a:prstGeom prst="wedgeRoundRectCallout">
            <a:avLst>
              <a:gd name="adj1" fmla="val -61260"/>
              <a:gd name="adj2" fmla="val 91308"/>
              <a:gd name="adj3" fmla="val 16667"/>
            </a:avLst>
          </a:prstGeom>
          <a:ln w="6350"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00" b="1" dirty="0" err="1"/>
              <a:t>Đông</a:t>
            </a:r>
            <a:r>
              <a:rPr lang="en-US" sz="1000" b="1" dirty="0"/>
              <a:t> </a:t>
            </a:r>
            <a:r>
              <a:rPr lang="en-US" sz="1000" b="1" dirty="0" err="1"/>
              <a:t>Triều</a:t>
            </a:r>
            <a:endParaRPr lang="en-US" sz="1000" b="1" dirty="0"/>
          </a:p>
        </p:txBody>
      </p:sp>
      <p:sp>
        <p:nvSpPr>
          <p:cNvPr id="13" name="Freeform 12"/>
          <p:cNvSpPr/>
          <p:nvPr/>
        </p:nvSpPr>
        <p:spPr>
          <a:xfrm>
            <a:off x="4591941" y="598207"/>
            <a:ext cx="290681" cy="529839"/>
          </a:xfrm>
          <a:custGeom>
            <a:avLst/>
            <a:gdLst>
              <a:gd name="connsiteX0" fmla="*/ 0 w 290681"/>
              <a:gd name="connsiteY0" fmla="*/ 0 h 529839"/>
              <a:gd name="connsiteX1" fmla="*/ 17092 w 290681"/>
              <a:gd name="connsiteY1" fmla="*/ 42729 h 529839"/>
              <a:gd name="connsiteX2" fmla="*/ 25638 w 290681"/>
              <a:gd name="connsiteY2" fmla="*/ 68366 h 529839"/>
              <a:gd name="connsiteX3" fmla="*/ 51275 w 290681"/>
              <a:gd name="connsiteY3" fmla="*/ 85458 h 529839"/>
              <a:gd name="connsiteX4" fmla="*/ 102550 w 290681"/>
              <a:gd name="connsiteY4" fmla="*/ 136732 h 529839"/>
              <a:gd name="connsiteX5" fmla="*/ 136733 w 290681"/>
              <a:gd name="connsiteY5" fmla="*/ 179461 h 529839"/>
              <a:gd name="connsiteX6" fmla="*/ 145279 w 290681"/>
              <a:gd name="connsiteY6" fmla="*/ 205099 h 529839"/>
              <a:gd name="connsiteX7" fmla="*/ 179462 w 290681"/>
              <a:gd name="connsiteY7" fmla="*/ 256373 h 529839"/>
              <a:gd name="connsiteX8" fmla="*/ 196553 w 290681"/>
              <a:gd name="connsiteY8" fmla="*/ 282011 h 529839"/>
              <a:gd name="connsiteX9" fmla="*/ 205099 w 290681"/>
              <a:gd name="connsiteY9" fmla="*/ 307648 h 529839"/>
              <a:gd name="connsiteX10" fmla="*/ 239282 w 290681"/>
              <a:gd name="connsiteY10" fmla="*/ 358923 h 529839"/>
              <a:gd name="connsiteX11" fmla="*/ 256374 w 290681"/>
              <a:gd name="connsiteY11" fmla="*/ 427289 h 529839"/>
              <a:gd name="connsiteX12" fmla="*/ 273466 w 290681"/>
              <a:gd name="connsiteY12" fmla="*/ 452927 h 529839"/>
              <a:gd name="connsiteX13" fmla="*/ 290557 w 290681"/>
              <a:gd name="connsiteY13" fmla="*/ 529839 h 529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90681" h="529839">
                <a:moveTo>
                  <a:pt x="0" y="0"/>
                </a:moveTo>
                <a:cubicBezTo>
                  <a:pt x="5697" y="14243"/>
                  <a:pt x="11706" y="28366"/>
                  <a:pt x="17092" y="42729"/>
                </a:cubicBezTo>
                <a:cubicBezTo>
                  <a:pt x="20255" y="51163"/>
                  <a:pt x="20011" y="61332"/>
                  <a:pt x="25638" y="68366"/>
                </a:cubicBezTo>
                <a:cubicBezTo>
                  <a:pt x="32054" y="76386"/>
                  <a:pt x="43599" y="78635"/>
                  <a:pt x="51275" y="85458"/>
                </a:cubicBezTo>
                <a:cubicBezTo>
                  <a:pt x="69341" y="101516"/>
                  <a:pt x="102550" y="136732"/>
                  <a:pt x="102550" y="136732"/>
                </a:cubicBezTo>
                <a:cubicBezTo>
                  <a:pt x="124031" y="201175"/>
                  <a:pt x="92556" y="124240"/>
                  <a:pt x="136733" y="179461"/>
                </a:cubicBezTo>
                <a:cubicBezTo>
                  <a:pt x="142360" y="186495"/>
                  <a:pt x="140904" y="197224"/>
                  <a:pt x="145279" y="205099"/>
                </a:cubicBezTo>
                <a:cubicBezTo>
                  <a:pt x="155255" y="223055"/>
                  <a:pt x="168068" y="239282"/>
                  <a:pt x="179462" y="256373"/>
                </a:cubicBezTo>
                <a:cubicBezTo>
                  <a:pt x="185159" y="264919"/>
                  <a:pt x="193305" y="272267"/>
                  <a:pt x="196553" y="282011"/>
                </a:cubicBezTo>
                <a:cubicBezTo>
                  <a:pt x="199402" y="290557"/>
                  <a:pt x="200724" y="299774"/>
                  <a:pt x="205099" y="307648"/>
                </a:cubicBezTo>
                <a:cubicBezTo>
                  <a:pt x="215075" y="325605"/>
                  <a:pt x="239282" y="358923"/>
                  <a:pt x="239282" y="358923"/>
                </a:cubicBezTo>
                <a:cubicBezTo>
                  <a:pt x="242533" y="375176"/>
                  <a:pt x="247614" y="409770"/>
                  <a:pt x="256374" y="427289"/>
                </a:cubicBezTo>
                <a:cubicBezTo>
                  <a:pt x="260967" y="436476"/>
                  <a:pt x="267769" y="444381"/>
                  <a:pt x="273466" y="452927"/>
                </a:cubicBezTo>
                <a:cubicBezTo>
                  <a:pt x="293259" y="512308"/>
                  <a:pt x="290557" y="486185"/>
                  <a:pt x="290557" y="529839"/>
                </a:cubicBezTo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4139014" y="666572"/>
            <a:ext cx="145279" cy="230736"/>
          </a:xfrm>
          <a:custGeom>
            <a:avLst/>
            <a:gdLst>
              <a:gd name="connsiteX0" fmla="*/ 0 w 145279"/>
              <a:gd name="connsiteY0" fmla="*/ 0 h 230736"/>
              <a:gd name="connsiteX1" fmla="*/ 34183 w 145279"/>
              <a:gd name="connsiteY1" fmla="*/ 42729 h 230736"/>
              <a:gd name="connsiteX2" fmla="*/ 42729 w 145279"/>
              <a:gd name="connsiteY2" fmla="*/ 68366 h 230736"/>
              <a:gd name="connsiteX3" fmla="*/ 76912 w 145279"/>
              <a:gd name="connsiteY3" fmla="*/ 119641 h 230736"/>
              <a:gd name="connsiteX4" fmla="*/ 85458 w 145279"/>
              <a:gd name="connsiteY4" fmla="*/ 145278 h 230736"/>
              <a:gd name="connsiteX5" fmla="*/ 111095 w 145279"/>
              <a:gd name="connsiteY5" fmla="*/ 170916 h 230736"/>
              <a:gd name="connsiteX6" fmla="*/ 119641 w 145279"/>
              <a:gd name="connsiteY6" fmla="*/ 196553 h 230736"/>
              <a:gd name="connsiteX7" fmla="*/ 145279 w 145279"/>
              <a:gd name="connsiteY7" fmla="*/ 230736 h 230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5279" h="230736">
                <a:moveTo>
                  <a:pt x="0" y="0"/>
                </a:moveTo>
                <a:cubicBezTo>
                  <a:pt x="11394" y="14243"/>
                  <a:pt x="24516" y="27262"/>
                  <a:pt x="34183" y="42729"/>
                </a:cubicBezTo>
                <a:cubicBezTo>
                  <a:pt x="38957" y="50368"/>
                  <a:pt x="38354" y="60492"/>
                  <a:pt x="42729" y="68366"/>
                </a:cubicBezTo>
                <a:cubicBezTo>
                  <a:pt x="52705" y="86323"/>
                  <a:pt x="70416" y="100154"/>
                  <a:pt x="76912" y="119641"/>
                </a:cubicBezTo>
                <a:cubicBezTo>
                  <a:pt x="79761" y="128187"/>
                  <a:pt x="80461" y="137783"/>
                  <a:pt x="85458" y="145278"/>
                </a:cubicBezTo>
                <a:cubicBezTo>
                  <a:pt x="92162" y="155334"/>
                  <a:pt x="102549" y="162370"/>
                  <a:pt x="111095" y="170916"/>
                </a:cubicBezTo>
                <a:cubicBezTo>
                  <a:pt x="113944" y="179462"/>
                  <a:pt x="115612" y="188496"/>
                  <a:pt x="119641" y="196553"/>
                </a:cubicBezTo>
                <a:cubicBezTo>
                  <a:pt x="129306" y="215882"/>
                  <a:pt x="133259" y="218718"/>
                  <a:pt x="145279" y="230736"/>
                </a:cubicBezTo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4369751" y="1128046"/>
            <a:ext cx="282011" cy="171615"/>
          </a:xfrm>
          <a:custGeom>
            <a:avLst/>
            <a:gdLst>
              <a:gd name="connsiteX0" fmla="*/ 0 w 282011"/>
              <a:gd name="connsiteY0" fmla="*/ 0 h 171615"/>
              <a:gd name="connsiteX1" fmla="*/ 42729 w 282011"/>
              <a:gd name="connsiteY1" fmla="*/ 25637 h 171615"/>
              <a:gd name="connsiteX2" fmla="*/ 68366 w 282011"/>
              <a:gd name="connsiteY2" fmla="*/ 34183 h 171615"/>
              <a:gd name="connsiteX3" fmla="*/ 102549 w 282011"/>
              <a:gd name="connsiteY3" fmla="*/ 85458 h 171615"/>
              <a:gd name="connsiteX4" fmla="*/ 179461 w 282011"/>
              <a:gd name="connsiteY4" fmla="*/ 145278 h 171615"/>
              <a:gd name="connsiteX5" fmla="*/ 239282 w 282011"/>
              <a:gd name="connsiteY5" fmla="*/ 170916 h 171615"/>
              <a:gd name="connsiteX6" fmla="*/ 282011 w 282011"/>
              <a:gd name="connsiteY6" fmla="*/ 170916 h 171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011" h="171615">
                <a:moveTo>
                  <a:pt x="0" y="0"/>
                </a:moveTo>
                <a:cubicBezTo>
                  <a:pt x="14243" y="8546"/>
                  <a:pt x="27873" y="18209"/>
                  <a:pt x="42729" y="25637"/>
                </a:cubicBezTo>
                <a:cubicBezTo>
                  <a:pt x="50786" y="29665"/>
                  <a:pt x="61996" y="27813"/>
                  <a:pt x="68366" y="34183"/>
                </a:cubicBezTo>
                <a:cubicBezTo>
                  <a:pt x="82891" y="48708"/>
                  <a:pt x="88024" y="70933"/>
                  <a:pt x="102549" y="85458"/>
                </a:cubicBezTo>
                <a:cubicBezTo>
                  <a:pt x="142711" y="125620"/>
                  <a:pt x="118130" y="104391"/>
                  <a:pt x="179461" y="145278"/>
                </a:cubicBezTo>
                <a:cubicBezTo>
                  <a:pt x="205220" y="162450"/>
                  <a:pt x="206172" y="167237"/>
                  <a:pt x="239282" y="170916"/>
                </a:cubicBezTo>
                <a:cubicBezTo>
                  <a:pt x="253438" y="172489"/>
                  <a:pt x="267768" y="170916"/>
                  <a:pt x="282011" y="170916"/>
                </a:cubicBezTo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ular Callout 17"/>
          <p:cNvSpPr/>
          <p:nvPr/>
        </p:nvSpPr>
        <p:spPr>
          <a:xfrm>
            <a:off x="4216974" y="269741"/>
            <a:ext cx="869574" cy="180796"/>
          </a:xfrm>
          <a:prstGeom prst="wedgeRoundRectCallout">
            <a:avLst>
              <a:gd name="adj1" fmla="val -51433"/>
              <a:gd name="adj2" fmla="val 214204"/>
              <a:gd name="adj3" fmla="val 16667"/>
            </a:avLst>
          </a:prstGeom>
          <a:ln w="6350"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00" b="1" dirty="0" err="1"/>
              <a:t>Pu</a:t>
            </a:r>
            <a:r>
              <a:rPr lang="en-US" sz="1000" b="1" dirty="0"/>
              <a:t> </a:t>
            </a:r>
            <a:r>
              <a:rPr lang="en-US" sz="1000" b="1" dirty="0" err="1"/>
              <a:t>Đen</a:t>
            </a:r>
            <a:r>
              <a:rPr lang="en-US" sz="1000" b="1" dirty="0"/>
              <a:t> </a:t>
            </a:r>
            <a:r>
              <a:rPr lang="en-US" sz="1000" b="1" dirty="0" err="1"/>
              <a:t>Đinh</a:t>
            </a:r>
            <a:endParaRPr lang="en-US" sz="1000" b="1" dirty="0"/>
          </a:p>
        </p:txBody>
      </p:sp>
      <p:sp>
        <p:nvSpPr>
          <p:cNvPr id="19" name="Rounded Rectangular Callout 18"/>
          <p:cNvSpPr/>
          <p:nvPr/>
        </p:nvSpPr>
        <p:spPr>
          <a:xfrm>
            <a:off x="4461261" y="1524000"/>
            <a:ext cx="869574" cy="180796"/>
          </a:xfrm>
          <a:prstGeom prst="wedgeRoundRectCallout">
            <a:avLst>
              <a:gd name="adj1" fmla="val -35709"/>
              <a:gd name="adj2" fmla="val -182844"/>
              <a:gd name="adj3" fmla="val 16667"/>
            </a:avLst>
          </a:prstGeom>
          <a:ln w="6350"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00" b="1" dirty="0" err="1"/>
              <a:t>Pu</a:t>
            </a:r>
            <a:r>
              <a:rPr lang="en-US" sz="1000" b="1" dirty="0"/>
              <a:t> Sam Sao</a:t>
            </a:r>
          </a:p>
        </p:txBody>
      </p:sp>
      <p:sp>
        <p:nvSpPr>
          <p:cNvPr id="20" name="Oval 19"/>
          <p:cNvSpPr/>
          <p:nvPr/>
        </p:nvSpPr>
        <p:spPr>
          <a:xfrm>
            <a:off x="4461262" y="928598"/>
            <a:ext cx="339339" cy="3710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4800601" y="1109394"/>
            <a:ext cx="339339" cy="3710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4733926" y="614363"/>
            <a:ext cx="423863" cy="428988"/>
          </a:xfrm>
          <a:custGeom>
            <a:avLst/>
            <a:gdLst>
              <a:gd name="connsiteX0" fmla="*/ 0 w 423863"/>
              <a:gd name="connsiteY0" fmla="*/ 0 h 428988"/>
              <a:gd name="connsiteX1" fmla="*/ 4763 w 423863"/>
              <a:gd name="connsiteY1" fmla="*/ 33337 h 428988"/>
              <a:gd name="connsiteX2" fmla="*/ 19050 w 423863"/>
              <a:gd name="connsiteY2" fmla="*/ 42862 h 428988"/>
              <a:gd name="connsiteX3" fmla="*/ 42863 w 423863"/>
              <a:gd name="connsiteY3" fmla="*/ 71437 h 428988"/>
              <a:gd name="connsiteX4" fmla="*/ 47625 w 423863"/>
              <a:gd name="connsiteY4" fmla="*/ 90487 h 428988"/>
              <a:gd name="connsiteX5" fmla="*/ 71438 w 423863"/>
              <a:gd name="connsiteY5" fmla="*/ 119062 h 428988"/>
              <a:gd name="connsiteX6" fmla="*/ 85725 w 423863"/>
              <a:gd name="connsiteY6" fmla="*/ 123825 h 428988"/>
              <a:gd name="connsiteX7" fmla="*/ 104775 w 423863"/>
              <a:gd name="connsiteY7" fmla="*/ 166687 h 428988"/>
              <a:gd name="connsiteX8" fmla="*/ 119063 w 423863"/>
              <a:gd name="connsiteY8" fmla="*/ 171450 h 428988"/>
              <a:gd name="connsiteX9" fmla="*/ 133350 w 423863"/>
              <a:gd name="connsiteY9" fmla="*/ 185737 h 428988"/>
              <a:gd name="connsiteX10" fmla="*/ 161925 w 423863"/>
              <a:gd name="connsiteY10" fmla="*/ 195262 h 428988"/>
              <a:gd name="connsiteX11" fmla="*/ 176213 w 423863"/>
              <a:gd name="connsiteY11" fmla="*/ 200025 h 428988"/>
              <a:gd name="connsiteX12" fmla="*/ 204788 w 423863"/>
              <a:gd name="connsiteY12" fmla="*/ 219075 h 428988"/>
              <a:gd name="connsiteX13" fmla="*/ 214313 w 423863"/>
              <a:gd name="connsiteY13" fmla="*/ 233362 h 428988"/>
              <a:gd name="connsiteX14" fmla="*/ 238125 w 423863"/>
              <a:gd name="connsiteY14" fmla="*/ 252412 h 428988"/>
              <a:gd name="connsiteX15" fmla="*/ 242888 w 423863"/>
              <a:gd name="connsiteY15" fmla="*/ 290512 h 428988"/>
              <a:gd name="connsiteX16" fmla="*/ 261938 w 423863"/>
              <a:gd name="connsiteY16" fmla="*/ 295275 h 428988"/>
              <a:gd name="connsiteX17" fmla="*/ 276225 w 423863"/>
              <a:gd name="connsiteY17" fmla="*/ 300037 h 428988"/>
              <a:gd name="connsiteX18" fmla="*/ 319088 w 423863"/>
              <a:gd name="connsiteY18" fmla="*/ 333375 h 428988"/>
              <a:gd name="connsiteX19" fmla="*/ 338138 w 423863"/>
              <a:gd name="connsiteY19" fmla="*/ 352425 h 428988"/>
              <a:gd name="connsiteX20" fmla="*/ 352425 w 423863"/>
              <a:gd name="connsiteY20" fmla="*/ 366712 h 428988"/>
              <a:gd name="connsiteX21" fmla="*/ 366713 w 423863"/>
              <a:gd name="connsiteY21" fmla="*/ 376237 h 428988"/>
              <a:gd name="connsiteX22" fmla="*/ 400050 w 423863"/>
              <a:gd name="connsiteY22" fmla="*/ 414337 h 428988"/>
              <a:gd name="connsiteX23" fmla="*/ 423863 w 423863"/>
              <a:gd name="connsiteY23" fmla="*/ 428625 h 428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23863" h="428988">
                <a:moveTo>
                  <a:pt x="0" y="0"/>
                </a:moveTo>
                <a:cubicBezTo>
                  <a:pt x="1588" y="11112"/>
                  <a:pt x="204" y="23079"/>
                  <a:pt x="4763" y="33337"/>
                </a:cubicBezTo>
                <a:cubicBezTo>
                  <a:pt x="7088" y="38567"/>
                  <a:pt x="14653" y="39198"/>
                  <a:pt x="19050" y="42862"/>
                </a:cubicBezTo>
                <a:cubicBezTo>
                  <a:pt x="32801" y="54322"/>
                  <a:pt x="33497" y="57389"/>
                  <a:pt x="42863" y="71437"/>
                </a:cubicBezTo>
                <a:cubicBezTo>
                  <a:pt x="44450" y="77787"/>
                  <a:pt x="45047" y="84471"/>
                  <a:pt x="47625" y="90487"/>
                </a:cubicBezTo>
                <a:cubicBezTo>
                  <a:pt x="51140" y="98689"/>
                  <a:pt x="64570" y="114484"/>
                  <a:pt x="71438" y="119062"/>
                </a:cubicBezTo>
                <a:cubicBezTo>
                  <a:pt x="75615" y="121847"/>
                  <a:pt x="80963" y="122237"/>
                  <a:pt x="85725" y="123825"/>
                </a:cubicBezTo>
                <a:cubicBezTo>
                  <a:pt x="88636" y="132557"/>
                  <a:pt x="94483" y="158454"/>
                  <a:pt x="104775" y="166687"/>
                </a:cubicBezTo>
                <a:cubicBezTo>
                  <a:pt x="108695" y="169823"/>
                  <a:pt x="114300" y="169862"/>
                  <a:pt x="119063" y="171450"/>
                </a:cubicBezTo>
                <a:cubicBezTo>
                  <a:pt x="123825" y="176212"/>
                  <a:pt x="127463" y="182466"/>
                  <a:pt x="133350" y="185737"/>
                </a:cubicBezTo>
                <a:cubicBezTo>
                  <a:pt x="142127" y="190613"/>
                  <a:pt x="152400" y="192087"/>
                  <a:pt x="161925" y="195262"/>
                </a:cubicBezTo>
                <a:cubicBezTo>
                  <a:pt x="166688" y="196850"/>
                  <a:pt x="172036" y="197240"/>
                  <a:pt x="176213" y="200025"/>
                </a:cubicBezTo>
                <a:lnTo>
                  <a:pt x="204788" y="219075"/>
                </a:lnTo>
                <a:cubicBezTo>
                  <a:pt x="207963" y="223837"/>
                  <a:pt x="209844" y="229786"/>
                  <a:pt x="214313" y="233362"/>
                </a:cubicBezTo>
                <a:cubicBezTo>
                  <a:pt x="247175" y="259652"/>
                  <a:pt x="210828" y="211468"/>
                  <a:pt x="238125" y="252412"/>
                </a:cubicBezTo>
                <a:cubicBezTo>
                  <a:pt x="239713" y="265112"/>
                  <a:pt x="236672" y="279324"/>
                  <a:pt x="242888" y="290512"/>
                </a:cubicBezTo>
                <a:cubicBezTo>
                  <a:pt x="246067" y="296234"/>
                  <a:pt x="255644" y="293477"/>
                  <a:pt x="261938" y="295275"/>
                </a:cubicBezTo>
                <a:cubicBezTo>
                  <a:pt x="266765" y="296654"/>
                  <a:pt x="271463" y="298450"/>
                  <a:pt x="276225" y="300037"/>
                </a:cubicBezTo>
                <a:cubicBezTo>
                  <a:pt x="310404" y="322823"/>
                  <a:pt x="296705" y="310992"/>
                  <a:pt x="319088" y="333375"/>
                </a:cubicBezTo>
                <a:cubicBezTo>
                  <a:pt x="328158" y="360588"/>
                  <a:pt x="316367" y="337911"/>
                  <a:pt x="338138" y="352425"/>
                </a:cubicBezTo>
                <a:cubicBezTo>
                  <a:pt x="343742" y="356161"/>
                  <a:pt x="347251" y="362400"/>
                  <a:pt x="352425" y="366712"/>
                </a:cubicBezTo>
                <a:cubicBezTo>
                  <a:pt x="356822" y="370376"/>
                  <a:pt x="361950" y="373062"/>
                  <a:pt x="366713" y="376237"/>
                </a:cubicBezTo>
                <a:cubicBezTo>
                  <a:pt x="388938" y="409574"/>
                  <a:pt x="376238" y="398462"/>
                  <a:pt x="400050" y="414337"/>
                </a:cubicBezTo>
                <a:cubicBezTo>
                  <a:pt x="412217" y="432588"/>
                  <a:pt x="403851" y="428625"/>
                  <a:pt x="423863" y="428625"/>
                </a:cubicBezTo>
              </a:path>
            </a:pathLst>
          </a:custGeom>
          <a:ln w="38100">
            <a:solidFill>
              <a:srgbClr val="0D30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03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577328" y="1080816"/>
            <a:ext cx="9018464" cy="5700985"/>
          </a:xfrm>
          <a:prstGeom prst="roundRect">
            <a:avLst>
              <a:gd name="adj" fmla="val 2338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09" b="7677"/>
          <a:stretch/>
        </p:blipFill>
        <p:spPr bwMode="auto">
          <a:xfrm>
            <a:off x="1665062" y="1143000"/>
            <a:ext cx="8827479" cy="5532380"/>
          </a:xfrm>
          <a:prstGeom prst="roundRect">
            <a:avLst>
              <a:gd name="adj" fmla="val 2792"/>
            </a:avLst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</p:pic>
      <p:sp>
        <p:nvSpPr>
          <p:cNvPr id="6" name="Rounded Rectangle 5"/>
          <p:cNvSpPr/>
          <p:nvPr/>
        </p:nvSpPr>
        <p:spPr>
          <a:xfrm>
            <a:off x="1569344" y="52392"/>
            <a:ext cx="9022456" cy="938208"/>
          </a:xfrm>
          <a:prstGeom prst="roundRect">
            <a:avLst>
              <a:gd name="adj" fmla="val 7378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57160" y="126813"/>
            <a:ext cx="1210078" cy="793885"/>
          </a:xfrm>
          <a:prstGeom prst="roundRect">
            <a:avLst>
              <a:gd name="adj" fmla="val 4572"/>
            </a:avLst>
          </a:prstGeom>
          <a:noFill/>
          <a:ln w="190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1665289" y="127001"/>
            <a:ext cx="1382711" cy="793697"/>
          </a:xfrm>
          <a:prstGeom prst="roundRect">
            <a:avLst>
              <a:gd name="adj" fmla="val 6422"/>
            </a:avLst>
          </a:prstGeom>
          <a:noFill/>
          <a:ln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600201" y="126813"/>
            <a:ext cx="1447799" cy="7938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50"/>
                </a:solidFill>
                <a:effectLst>
                  <a:glow rad="76200">
                    <a:srgbClr val="1F497D">
                      <a:lumMod val="75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" pitchFamily="18" charset="0"/>
              </a:rPr>
              <a:t>BÀI 2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1665288" y="1143001"/>
            <a:ext cx="8826500" cy="5548313"/>
          </a:xfrm>
          <a:prstGeom prst="roundRect">
            <a:avLst>
              <a:gd name="adj" fmla="val 204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" t="35554" r="1701" b="51835"/>
          <a:stretch/>
        </p:blipFill>
        <p:spPr bwMode="auto">
          <a:xfrm flipV="1">
            <a:off x="3146591" y="133916"/>
            <a:ext cx="7376971" cy="786780"/>
          </a:xfrm>
          <a:prstGeom prst="roundRect">
            <a:avLst>
              <a:gd name="adj" fmla="val 2792"/>
            </a:avLst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</p:pic>
      <p:sp>
        <p:nvSpPr>
          <p:cNvPr id="29" name="Rounded Rectangle 28"/>
          <p:cNvSpPr/>
          <p:nvPr/>
        </p:nvSpPr>
        <p:spPr>
          <a:xfrm>
            <a:off x="3132736" y="133917"/>
            <a:ext cx="7390825" cy="786780"/>
          </a:xfrm>
          <a:prstGeom prst="roundRect">
            <a:avLst>
              <a:gd name="adj" fmla="val 6422"/>
            </a:avLst>
          </a:prstGeom>
          <a:noFill/>
          <a:ln>
            <a:solidFill>
              <a:schemeClr val="tx1"/>
            </a:solidFill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3244090" y="202780"/>
            <a:ext cx="489711" cy="635421"/>
          </a:xfrm>
          <a:prstGeom prst="roundRect">
            <a:avLst>
              <a:gd name="adj" fmla="val 9487"/>
            </a:avLst>
          </a:prstGeom>
          <a:solidFill>
            <a:srgbClr val="002060"/>
          </a:solidFill>
          <a:ln>
            <a:solidFill>
              <a:srgbClr val="00206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2</a:t>
            </a:r>
          </a:p>
        </p:txBody>
      </p:sp>
      <p:sp>
        <p:nvSpPr>
          <p:cNvPr id="9" name="Oval 8"/>
          <p:cNvSpPr/>
          <p:nvPr/>
        </p:nvSpPr>
        <p:spPr>
          <a:xfrm rot="7538023">
            <a:off x="1702847" y="651633"/>
            <a:ext cx="220832" cy="2286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 rot="11180550">
            <a:off x="1728617" y="1184719"/>
            <a:ext cx="220832" cy="228600"/>
          </a:xfrm>
          <a:prstGeom prst="ellipse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Block Arc 10"/>
          <p:cNvSpPr/>
          <p:nvPr/>
        </p:nvSpPr>
        <p:spPr>
          <a:xfrm rot="16200000">
            <a:off x="1497113" y="922162"/>
            <a:ext cx="545300" cy="232843"/>
          </a:xfrm>
          <a:prstGeom prst="blockArc">
            <a:avLst>
              <a:gd name="adj1" fmla="val 10259821"/>
              <a:gd name="adj2" fmla="val 387255"/>
              <a:gd name="adj3" fmla="val 0"/>
            </a:avLst>
          </a:prstGeom>
          <a:ln w="76200"/>
          <a:scene3d>
            <a:camera prst="perspectiveBelow"/>
            <a:lightRig rig="threePt" dir="t"/>
          </a:scene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3823452" y="266700"/>
            <a:ext cx="7377948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400" b="1" dirty="0">
                <a:solidFill>
                  <a:srgbClr val="0D30DD"/>
                </a:solidFill>
                <a:latin typeface="Cambria" pitchFamily="18" charset="0"/>
              </a:rPr>
              <a:t>CÁC KHU VỰC ĐỊA HÌNH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478112" y="6248400"/>
            <a:ext cx="3160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ambria" pitchFamily="18" charset="0"/>
                <a:ea typeface="Cambria" pitchFamily="18" charset="0"/>
              </a:rPr>
              <a:t>Cao </a:t>
            </a:r>
            <a:r>
              <a:rPr lang="en-US" dirty="0" err="1">
                <a:latin typeface="Cambria" pitchFamily="18" charset="0"/>
                <a:ea typeface="Cambria" pitchFamily="18" charset="0"/>
              </a:rPr>
              <a:t>nguyên</a:t>
            </a:r>
            <a:r>
              <a:rPr lang="en-US" dirty="0">
                <a:latin typeface="Cambria" pitchFamily="18" charset="0"/>
                <a:ea typeface="Cambria" pitchFamily="18" charset="0"/>
              </a:rPr>
              <a:t> </a:t>
            </a:r>
            <a:r>
              <a:rPr lang="en-US" dirty="0" err="1">
                <a:latin typeface="Cambria" pitchFamily="18" charset="0"/>
                <a:ea typeface="Cambria" pitchFamily="18" charset="0"/>
              </a:rPr>
              <a:t>Mộc</a:t>
            </a:r>
            <a:r>
              <a:rPr lang="en-US" dirty="0">
                <a:latin typeface="Cambria" pitchFamily="18" charset="0"/>
                <a:ea typeface="Cambria" pitchFamily="18" charset="0"/>
              </a:rPr>
              <a:t> </a:t>
            </a:r>
            <a:r>
              <a:rPr lang="en-US" dirty="0" err="1">
                <a:latin typeface="Cambria" pitchFamily="18" charset="0"/>
                <a:ea typeface="Cambria" pitchFamily="18" charset="0"/>
              </a:rPr>
              <a:t>Châu</a:t>
            </a:r>
            <a:endParaRPr lang="en-US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582570" y="6260068"/>
            <a:ext cx="3171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latin typeface="Cambria" pitchFamily="18" charset="0"/>
                <a:ea typeface="Cambria" pitchFamily="18" charset="0"/>
              </a:rPr>
              <a:t>Vịnh</a:t>
            </a:r>
            <a:r>
              <a:rPr lang="en-US" dirty="0">
                <a:latin typeface="Cambria" pitchFamily="18" charset="0"/>
                <a:ea typeface="Cambria" pitchFamily="18" charset="0"/>
              </a:rPr>
              <a:t> </a:t>
            </a:r>
            <a:r>
              <a:rPr lang="en-US" dirty="0" err="1">
                <a:latin typeface="Cambria" pitchFamily="18" charset="0"/>
                <a:ea typeface="Cambria" pitchFamily="18" charset="0"/>
              </a:rPr>
              <a:t>Hạ</a:t>
            </a:r>
            <a:r>
              <a:rPr lang="en-US" dirty="0">
                <a:latin typeface="Cambria" pitchFamily="18" charset="0"/>
                <a:ea typeface="Cambria" pitchFamily="18" charset="0"/>
              </a:rPr>
              <a:t> Long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514601" y="3595074"/>
            <a:ext cx="30885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latin typeface="Cambria" pitchFamily="18" charset="0"/>
                <a:ea typeface="Cambria" pitchFamily="18" charset="0"/>
              </a:rPr>
              <a:t>Dãy</a:t>
            </a:r>
            <a:r>
              <a:rPr lang="en-US" dirty="0">
                <a:latin typeface="Cambria" pitchFamily="18" charset="0"/>
                <a:ea typeface="Cambria" pitchFamily="18" charset="0"/>
              </a:rPr>
              <a:t> </a:t>
            </a:r>
            <a:r>
              <a:rPr lang="en-US" dirty="0" err="1">
                <a:latin typeface="Cambria" pitchFamily="18" charset="0"/>
                <a:ea typeface="Cambria" pitchFamily="18" charset="0"/>
              </a:rPr>
              <a:t>Hoàng</a:t>
            </a:r>
            <a:r>
              <a:rPr lang="en-US" dirty="0">
                <a:latin typeface="Cambria" pitchFamily="18" charset="0"/>
                <a:ea typeface="Cambria" pitchFamily="18" charset="0"/>
              </a:rPr>
              <a:t> </a:t>
            </a:r>
            <a:r>
              <a:rPr lang="en-US" dirty="0" err="1">
                <a:latin typeface="Cambria" pitchFamily="18" charset="0"/>
                <a:ea typeface="Cambria" pitchFamily="18" charset="0"/>
              </a:rPr>
              <a:t>Liên</a:t>
            </a:r>
            <a:r>
              <a:rPr lang="en-US" dirty="0">
                <a:latin typeface="Cambria" pitchFamily="18" charset="0"/>
                <a:ea typeface="Cambria" pitchFamily="18" charset="0"/>
              </a:rPr>
              <a:t> </a:t>
            </a:r>
            <a:r>
              <a:rPr lang="en-US" dirty="0" err="1">
                <a:latin typeface="Cambria" pitchFamily="18" charset="0"/>
                <a:ea typeface="Cambria" pitchFamily="18" charset="0"/>
              </a:rPr>
              <a:t>Sơn</a:t>
            </a:r>
            <a:endParaRPr lang="en-US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34200" y="3581400"/>
            <a:ext cx="2502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latin typeface="Cambria" pitchFamily="18" charset="0"/>
                <a:ea typeface="Cambria" pitchFamily="18" charset="0"/>
              </a:rPr>
              <a:t>Cánh</a:t>
            </a:r>
            <a:r>
              <a:rPr lang="en-US" dirty="0">
                <a:latin typeface="Cambria" pitchFamily="18" charset="0"/>
                <a:ea typeface="Cambria" pitchFamily="18" charset="0"/>
              </a:rPr>
              <a:t> </a:t>
            </a:r>
            <a:r>
              <a:rPr lang="en-US" dirty="0" err="1">
                <a:latin typeface="Cambria" pitchFamily="18" charset="0"/>
                <a:ea typeface="Cambria" pitchFamily="18" charset="0"/>
              </a:rPr>
              <a:t>cung</a:t>
            </a:r>
            <a:r>
              <a:rPr lang="en-US" dirty="0">
                <a:latin typeface="Cambria" pitchFamily="18" charset="0"/>
                <a:ea typeface="Cambria" pitchFamily="18" charset="0"/>
              </a:rPr>
              <a:t> </a:t>
            </a:r>
            <a:r>
              <a:rPr lang="en-US" dirty="0" err="1">
                <a:latin typeface="Cambria" pitchFamily="18" charset="0"/>
                <a:ea typeface="Cambria" pitchFamily="18" charset="0"/>
              </a:rPr>
              <a:t>sông</a:t>
            </a:r>
            <a:r>
              <a:rPr lang="en-US" dirty="0">
                <a:latin typeface="Cambria" pitchFamily="18" charset="0"/>
                <a:ea typeface="Cambria" pitchFamily="18" charset="0"/>
              </a:rPr>
              <a:t> </a:t>
            </a:r>
            <a:r>
              <a:rPr lang="en-US" dirty="0" err="1">
                <a:latin typeface="Cambria" pitchFamily="18" charset="0"/>
                <a:ea typeface="Cambria" pitchFamily="18" charset="0"/>
              </a:rPr>
              <a:t>Gâm</a:t>
            </a:r>
            <a:endParaRPr lang="en-US" dirty="0"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6584" y="4114800"/>
            <a:ext cx="3797015" cy="21336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424818"/>
            <a:ext cx="3886201" cy="214258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 descr="Địa lí lớp 4 Bài 1: Dãy Hoàng Liên Sơn - Tin Tức Giáo Dục Học Tập Tiny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6584" y="1424818"/>
            <a:ext cx="3797015" cy="2142586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199" y="4104167"/>
            <a:ext cx="3886200" cy="214423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9441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3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6" descr="H:\A4 quet\Untitled-4.jpg">
            <a:extLst>
              <a:ext uri="{FF2B5EF4-FFF2-40B4-BE49-F238E27FC236}">
                <a16:creationId xmlns:a16="http://schemas.microsoft.com/office/drawing/2014/main" id="{613DA68C-8E6D-40D9-8A21-0663B8BEE2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-1"/>
            <a:ext cx="4495800" cy="6858001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reeform 4"/>
          <p:cNvSpPr/>
          <p:nvPr/>
        </p:nvSpPr>
        <p:spPr>
          <a:xfrm>
            <a:off x="4709410" y="1762158"/>
            <a:ext cx="1507048" cy="1490709"/>
          </a:xfrm>
          <a:custGeom>
            <a:avLst/>
            <a:gdLst>
              <a:gd name="connsiteX0" fmla="*/ 142406 w 1507048"/>
              <a:gd name="connsiteY0" fmla="*/ 6682 h 1490709"/>
              <a:gd name="connsiteX1" fmla="*/ 44970 w 1507048"/>
              <a:gd name="connsiteY1" fmla="*/ 29168 h 1490709"/>
              <a:gd name="connsiteX2" fmla="*/ 37475 w 1507048"/>
              <a:gd name="connsiteY2" fmla="*/ 51653 h 1490709"/>
              <a:gd name="connsiteX3" fmla="*/ 29980 w 1507048"/>
              <a:gd name="connsiteY3" fmla="*/ 104118 h 1490709"/>
              <a:gd name="connsiteX4" fmla="*/ 14990 w 1507048"/>
              <a:gd name="connsiteY4" fmla="*/ 119109 h 1490709"/>
              <a:gd name="connsiteX5" fmla="*/ 0 w 1507048"/>
              <a:gd name="connsiteY5" fmla="*/ 141594 h 1490709"/>
              <a:gd name="connsiteX6" fmla="*/ 7495 w 1507048"/>
              <a:gd name="connsiteY6" fmla="*/ 179069 h 1490709"/>
              <a:gd name="connsiteX7" fmla="*/ 14990 w 1507048"/>
              <a:gd name="connsiteY7" fmla="*/ 201554 h 1490709"/>
              <a:gd name="connsiteX8" fmla="*/ 67456 w 1507048"/>
              <a:gd name="connsiteY8" fmla="*/ 209050 h 1490709"/>
              <a:gd name="connsiteX9" fmla="*/ 82446 w 1507048"/>
              <a:gd name="connsiteY9" fmla="*/ 231535 h 1490709"/>
              <a:gd name="connsiteX10" fmla="*/ 127416 w 1507048"/>
              <a:gd name="connsiteY10" fmla="*/ 246525 h 1490709"/>
              <a:gd name="connsiteX11" fmla="*/ 179882 w 1507048"/>
              <a:gd name="connsiteY11" fmla="*/ 284000 h 1490709"/>
              <a:gd name="connsiteX12" fmla="*/ 202367 w 1507048"/>
              <a:gd name="connsiteY12" fmla="*/ 291495 h 1490709"/>
              <a:gd name="connsiteX13" fmla="*/ 217357 w 1507048"/>
              <a:gd name="connsiteY13" fmla="*/ 306486 h 1490709"/>
              <a:gd name="connsiteX14" fmla="*/ 247338 w 1507048"/>
              <a:gd name="connsiteY14" fmla="*/ 343961 h 1490709"/>
              <a:gd name="connsiteX15" fmla="*/ 269823 w 1507048"/>
              <a:gd name="connsiteY15" fmla="*/ 351456 h 1490709"/>
              <a:gd name="connsiteX16" fmla="*/ 292308 w 1507048"/>
              <a:gd name="connsiteY16" fmla="*/ 366446 h 1490709"/>
              <a:gd name="connsiteX17" fmla="*/ 359764 w 1507048"/>
              <a:gd name="connsiteY17" fmla="*/ 373941 h 1490709"/>
              <a:gd name="connsiteX18" fmla="*/ 374754 w 1507048"/>
              <a:gd name="connsiteY18" fmla="*/ 388932 h 1490709"/>
              <a:gd name="connsiteX19" fmla="*/ 397239 w 1507048"/>
              <a:gd name="connsiteY19" fmla="*/ 396427 h 1490709"/>
              <a:gd name="connsiteX20" fmla="*/ 419724 w 1507048"/>
              <a:gd name="connsiteY20" fmla="*/ 411417 h 1490709"/>
              <a:gd name="connsiteX21" fmla="*/ 427220 w 1507048"/>
              <a:gd name="connsiteY21" fmla="*/ 501358 h 1490709"/>
              <a:gd name="connsiteX22" fmla="*/ 434715 w 1507048"/>
              <a:gd name="connsiteY22" fmla="*/ 523843 h 1490709"/>
              <a:gd name="connsiteX23" fmla="*/ 457200 w 1507048"/>
              <a:gd name="connsiteY23" fmla="*/ 538833 h 1490709"/>
              <a:gd name="connsiteX24" fmla="*/ 487180 w 1507048"/>
              <a:gd name="connsiteY24" fmla="*/ 606289 h 1490709"/>
              <a:gd name="connsiteX25" fmla="*/ 517160 w 1507048"/>
              <a:gd name="connsiteY25" fmla="*/ 613784 h 1490709"/>
              <a:gd name="connsiteX26" fmla="*/ 532151 w 1507048"/>
              <a:gd name="connsiteY26" fmla="*/ 628774 h 1490709"/>
              <a:gd name="connsiteX27" fmla="*/ 569626 w 1507048"/>
              <a:gd name="connsiteY27" fmla="*/ 666250 h 1490709"/>
              <a:gd name="connsiteX28" fmla="*/ 577121 w 1507048"/>
              <a:gd name="connsiteY28" fmla="*/ 688735 h 1490709"/>
              <a:gd name="connsiteX29" fmla="*/ 584616 w 1507048"/>
              <a:gd name="connsiteY29" fmla="*/ 733705 h 1490709"/>
              <a:gd name="connsiteX30" fmla="*/ 607101 w 1507048"/>
              <a:gd name="connsiteY30" fmla="*/ 741200 h 1490709"/>
              <a:gd name="connsiteX31" fmla="*/ 637082 w 1507048"/>
              <a:gd name="connsiteY31" fmla="*/ 808656 h 1490709"/>
              <a:gd name="connsiteX32" fmla="*/ 682052 w 1507048"/>
              <a:gd name="connsiteY32" fmla="*/ 838636 h 1490709"/>
              <a:gd name="connsiteX33" fmla="*/ 734518 w 1507048"/>
              <a:gd name="connsiteY33" fmla="*/ 876112 h 1490709"/>
              <a:gd name="connsiteX34" fmla="*/ 749508 w 1507048"/>
              <a:gd name="connsiteY34" fmla="*/ 898597 h 1490709"/>
              <a:gd name="connsiteX35" fmla="*/ 757003 w 1507048"/>
              <a:gd name="connsiteY35" fmla="*/ 921082 h 1490709"/>
              <a:gd name="connsiteX36" fmla="*/ 771993 w 1507048"/>
              <a:gd name="connsiteY36" fmla="*/ 936073 h 1490709"/>
              <a:gd name="connsiteX37" fmla="*/ 779488 w 1507048"/>
              <a:gd name="connsiteY37" fmla="*/ 958558 h 1490709"/>
              <a:gd name="connsiteX38" fmla="*/ 816964 w 1507048"/>
              <a:gd name="connsiteY38" fmla="*/ 981043 h 1490709"/>
              <a:gd name="connsiteX39" fmla="*/ 839449 w 1507048"/>
              <a:gd name="connsiteY39" fmla="*/ 996033 h 1490709"/>
              <a:gd name="connsiteX40" fmla="*/ 861934 w 1507048"/>
              <a:gd name="connsiteY40" fmla="*/ 1041004 h 1490709"/>
              <a:gd name="connsiteX41" fmla="*/ 876924 w 1507048"/>
              <a:gd name="connsiteY41" fmla="*/ 1063489 h 1490709"/>
              <a:gd name="connsiteX42" fmla="*/ 899410 w 1507048"/>
              <a:gd name="connsiteY42" fmla="*/ 1070984 h 1490709"/>
              <a:gd name="connsiteX43" fmla="*/ 936885 w 1507048"/>
              <a:gd name="connsiteY43" fmla="*/ 1108459 h 1490709"/>
              <a:gd name="connsiteX44" fmla="*/ 959370 w 1507048"/>
              <a:gd name="connsiteY44" fmla="*/ 1220886 h 1490709"/>
              <a:gd name="connsiteX45" fmla="*/ 966865 w 1507048"/>
              <a:gd name="connsiteY45" fmla="*/ 1243371 h 1490709"/>
              <a:gd name="connsiteX46" fmla="*/ 974360 w 1507048"/>
              <a:gd name="connsiteY46" fmla="*/ 1288341 h 1490709"/>
              <a:gd name="connsiteX47" fmla="*/ 989351 w 1507048"/>
              <a:gd name="connsiteY47" fmla="*/ 1303332 h 1490709"/>
              <a:gd name="connsiteX48" fmla="*/ 1034321 w 1507048"/>
              <a:gd name="connsiteY48" fmla="*/ 1295836 h 1490709"/>
              <a:gd name="connsiteX49" fmla="*/ 1056806 w 1507048"/>
              <a:gd name="connsiteY49" fmla="*/ 1333312 h 1490709"/>
              <a:gd name="connsiteX50" fmla="*/ 1116767 w 1507048"/>
              <a:gd name="connsiteY50" fmla="*/ 1385777 h 1490709"/>
              <a:gd name="connsiteX51" fmla="*/ 1146747 w 1507048"/>
              <a:gd name="connsiteY51" fmla="*/ 1393273 h 1490709"/>
              <a:gd name="connsiteX52" fmla="*/ 1154242 w 1507048"/>
              <a:gd name="connsiteY52" fmla="*/ 1415758 h 1490709"/>
              <a:gd name="connsiteX53" fmla="*/ 1199213 w 1507048"/>
              <a:gd name="connsiteY53" fmla="*/ 1430748 h 1490709"/>
              <a:gd name="connsiteX54" fmla="*/ 1214203 w 1507048"/>
              <a:gd name="connsiteY54" fmla="*/ 1453233 h 1490709"/>
              <a:gd name="connsiteX55" fmla="*/ 1236688 w 1507048"/>
              <a:gd name="connsiteY55" fmla="*/ 1468223 h 1490709"/>
              <a:gd name="connsiteX56" fmla="*/ 1311639 w 1507048"/>
              <a:gd name="connsiteY56" fmla="*/ 1490709 h 1490709"/>
              <a:gd name="connsiteX57" fmla="*/ 1341620 w 1507048"/>
              <a:gd name="connsiteY57" fmla="*/ 1483213 h 1490709"/>
              <a:gd name="connsiteX58" fmla="*/ 1424065 w 1507048"/>
              <a:gd name="connsiteY58" fmla="*/ 1475718 h 1490709"/>
              <a:gd name="connsiteX59" fmla="*/ 1439056 w 1507048"/>
              <a:gd name="connsiteY59" fmla="*/ 1460728 h 1490709"/>
              <a:gd name="connsiteX60" fmla="*/ 1484026 w 1507048"/>
              <a:gd name="connsiteY60" fmla="*/ 1430748 h 1490709"/>
              <a:gd name="connsiteX61" fmla="*/ 1506511 w 1507048"/>
              <a:gd name="connsiteY61" fmla="*/ 1385777 h 1490709"/>
              <a:gd name="connsiteX62" fmla="*/ 1484026 w 1507048"/>
              <a:gd name="connsiteY62" fmla="*/ 1378282 h 1490709"/>
              <a:gd name="connsiteX63" fmla="*/ 1401580 w 1507048"/>
              <a:gd name="connsiteY63" fmla="*/ 1385777 h 1490709"/>
              <a:gd name="connsiteX64" fmla="*/ 1371600 w 1507048"/>
              <a:gd name="connsiteY64" fmla="*/ 1393273 h 1490709"/>
              <a:gd name="connsiteX65" fmla="*/ 1379095 w 1507048"/>
              <a:gd name="connsiteY65" fmla="*/ 1415758 h 1490709"/>
              <a:gd name="connsiteX66" fmla="*/ 1401580 w 1507048"/>
              <a:gd name="connsiteY66" fmla="*/ 1423253 h 1490709"/>
              <a:gd name="connsiteX67" fmla="*/ 1334124 w 1507048"/>
              <a:gd name="connsiteY67" fmla="*/ 1415758 h 1490709"/>
              <a:gd name="connsiteX68" fmla="*/ 1326629 w 1507048"/>
              <a:gd name="connsiteY68" fmla="*/ 1393273 h 1490709"/>
              <a:gd name="connsiteX69" fmla="*/ 1281659 w 1507048"/>
              <a:gd name="connsiteY69" fmla="*/ 1393273 h 1490709"/>
              <a:gd name="connsiteX70" fmla="*/ 1244183 w 1507048"/>
              <a:gd name="connsiteY70" fmla="*/ 1348302 h 1490709"/>
              <a:gd name="connsiteX71" fmla="*/ 1236688 w 1507048"/>
              <a:gd name="connsiteY71" fmla="*/ 1325817 h 1490709"/>
              <a:gd name="connsiteX72" fmla="*/ 1206708 w 1507048"/>
              <a:gd name="connsiteY72" fmla="*/ 1288341 h 1490709"/>
              <a:gd name="connsiteX73" fmla="*/ 1154242 w 1507048"/>
              <a:gd name="connsiteY73" fmla="*/ 1228381 h 1490709"/>
              <a:gd name="connsiteX74" fmla="*/ 1131757 w 1507048"/>
              <a:gd name="connsiteY74" fmla="*/ 1220886 h 1490709"/>
              <a:gd name="connsiteX75" fmla="*/ 1086787 w 1507048"/>
              <a:gd name="connsiteY75" fmla="*/ 1243371 h 1490709"/>
              <a:gd name="connsiteX76" fmla="*/ 1079292 w 1507048"/>
              <a:gd name="connsiteY76" fmla="*/ 1220886 h 1490709"/>
              <a:gd name="connsiteX77" fmla="*/ 1064301 w 1507048"/>
              <a:gd name="connsiteY77" fmla="*/ 1205895 h 1490709"/>
              <a:gd name="connsiteX78" fmla="*/ 1049311 w 1507048"/>
              <a:gd name="connsiteY78" fmla="*/ 1183410 h 1490709"/>
              <a:gd name="connsiteX79" fmla="*/ 1056806 w 1507048"/>
              <a:gd name="connsiteY79" fmla="*/ 1160925 h 1490709"/>
              <a:gd name="connsiteX80" fmla="*/ 1079292 w 1507048"/>
              <a:gd name="connsiteY80" fmla="*/ 1123450 h 1490709"/>
              <a:gd name="connsiteX81" fmla="*/ 1004341 w 1507048"/>
              <a:gd name="connsiteY81" fmla="*/ 1063489 h 1490709"/>
              <a:gd name="connsiteX82" fmla="*/ 981856 w 1507048"/>
              <a:gd name="connsiteY82" fmla="*/ 1048499 h 1490709"/>
              <a:gd name="connsiteX83" fmla="*/ 951875 w 1507048"/>
              <a:gd name="connsiteY83" fmla="*/ 1018518 h 1490709"/>
              <a:gd name="connsiteX84" fmla="*/ 944380 w 1507048"/>
              <a:gd name="connsiteY84" fmla="*/ 996033 h 1490709"/>
              <a:gd name="connsiteX85" fmla="*/ 929390 w 1507048"/>
              <a:gd name="connsiteY85" fmla="*/ 936073 h 1490709"/>
              <a:gd name="connsiteX86" fmla="*/ 914400 w 1507048"/>
              <a:gd name="connsiteY86" fmla="*/ 921082 h 1490709"/>
              <a:gd name="connsiteX87" fmla="*/ 884420 w 1507048"/>
              <a:gd name="connsiteY87" fmla="*/ 876112 h 1490709"/>
              <a:gd name="connsiteX88" fmla="*/ 869429 w 1507048"/>
              <a:gd name="connsiteY88" fmla="*/ 853627 h 1490709"/>
              <a:gd name="connsiteX89" fmla="*/ 861934 w 1507048"/>
              <a:gd name="connsiteY89" fmla="*/ 831141 h 1490709"/>
              <a:gd name="connsiteX90" fmla="*/ 839449 w 1507048"/>
              <a:gd name="connsiteY90" fmla="*/ 786171 h 1490709"/>
              <a:gd name="connsiteX91" fmla="*/ 861934 w 1507048"/>
              <a:gd name="connsiteY91" fmla="*/ 771181 h 1490709"/>
              <a:gd name="connsiteX92" fmla="*/ 906905 w 1507048"/>
              <a:gd name="connsiteY92" fmla="*/ 763686 h 1490709"/>
              <a:gd name="connsiteX93" fmla="*/ 876924 w 1507048"/>
              <a:gd name="connsiteY93" fmla="*/ 681240 h 1490709"/>
              <a:gd name="connsiteX94" fmla="*/ 861934 w 1507048"/>
              <a:gd name="connsiteY94" fmla="*/ 658754 h 1490709"/>
              <a:gd name="connsiteX95" fmla="*/ 816964 w 1507048"/>
              <a:gd name="connsiteY95" fmla="*/ 636269 h 1490709"/>
              <a:gd name="connsiteX96" fmla="*/ 764498 w 1507048"/>
              <a:gd name="connsiteY96" fmla="*/ 643764 h 1490709"/>
              <a:gd name="connsiteX97" fmla="*/ 719528 w 1507048"/>
              <a:gd name="connsiteY97" fmla="*/ 658754 h 1490709"/>
              <a:gd name="connsiteX98" fmla="*/ 697042 w 1507048"/>
              <a:gd name="connsiteY98" fmla="*/ 643764 h 1490709"/>
              <a:gd name="connsiteX99" fmla="*/ 667062 w 1507048"/>
              <a:gd name="connsiteY99" fmla="*/ 613784 h 1490709"/>
              <a:gd name="connsiteX100" fmla="*/ 659567 w 1507048"/>
              <a:gd name="connsiteY100" fmla="*/ 591299 h 1490709"/>
              <a:gd name="connsiteX101" fmla="*/ 629587 w 1507048"/>
              <a:gd name="connsiteY101" fmla="*/ 546328 h 1490709"/>
              <a:gd name="connsiteX102" fmla="*/ 607101 w 1507048"/>
              <a:gd name="connsiteY102" fmla="*/ 553823 h 1490709"/>
              <a:gd name="connsiteX103" fmla="*/ 547141 w 1507048"/>
              <a:gd name="connsiteY103" fmla="*/ 538833 h 1490709"/>
              <a:gd name="connsiteX104" fmla="*/ 532151 w 1507048"/>
              <a:gd name="connsiteY104" fmla="*/ 516348 h 1490709"/>
              <a:gd name="connsiteX105" fmla="*/ 509665 w 1507048"/>
              <a:gd name="connsiteY105" fmla="*/ 471377 h 1490709"/>
              <a:gd name="connsiteX106" fmla="*/ 532151 w 1507048"/>
              <a:gd name="connsiteY106" fmla="*/ 456387 h 1490709"/>
              <a:gd name="connsiteX107" fmla="*/ 562131 w 1507048"/>
              <a:gd name="connsiteY107" fmla="*/ 448892 h 1490709"/>
              <a:gd name="connsiteX108" fmla="*/ 599606 w 1507048"/>
              <a:gd name="connsiteY108" fmla="*/ 418912 h 1490709"/>
              <a:gd name="connsiteX109" fmla="*/ 614597 w 1507048"/>
              <a:gd name="connsiteY109" fmla="*/ 396427 h 1490709"/>
              <a:gd name="connsiteX110" fmla="*/ 599606 w 1507048"/>
              <a:gd name="connsiteY110" fmla="*/ 381436 h 1490709"/>
              <a:gd name="connsiteX111" fmla="*/ 577121 w 1507048"/>
              <a:gd name="connsiteY111" fmla="*/ 336466 h 1490709"/>
              <a:gd name="connsiteX112" fmla="*/ 569626 w 1507048"/>
              <a:gd name="connsiteY112" fmla="*/ 276505 h 1490709"/>
              <a:gd name="connsiteX113" fmla="*/ 524656 w 1507048"/>
              <a:gd name="connsiteY113" fmla="*/ 246525 h 1490709"/>
              <a:gd name="connsiteX114" fmla="*/ 322288 w 1507048"/>
              <a:gd name="connsiteY114" fmla="*/ 239030 h 1490709"/>
              <a:gd name="connsiteX115" fmla="*/ 232347 w 1507048"/>
              <a:gd name="connsiteY115" fmla="*/ 201554 h 1490709"/>
              <a:gd name="connsiteX116" fmla="*/ 187377 w 1507048"/>
              <a:gd name="connsiteY116" fmla="*/ 171574 h 1490709"/>
              <a:gd name="connsiteX117" fmla="*/ 194872 w 1507048"/>
              <a:gd name="connsiteY117" fmla="*/ 149089 h 1490709"/>
              <a:gd name="connsiteX118" fmla="*/ 232347 w 1507048"/>
              <a:gd name="connsiteY118" fmla="*/ 111613 h 1490709"/>
              <a:gd name="connsiteX119" fmla="*/ 224852 w 1507048"/>
              <a:gd name="connsiteY119" fmla="*/ 66643 h 1490709"/>
              <a:gd name="connsiteX120" fmla="*/ 187377 w 1507048"/>
              <a:gd name="connsiteY120" fmla="*/ 59148 h 1490709"/>
              <a:gd name="connsiteX121" fmla="*/ 164892 w 1507048"/>
              <a:gd name="connsiteY121" fmla="*/ 44158 h 1490709"/>
              <a:gd name="connsiteX122" fmla="*/ 134911 w 1507048"/>
              <a:gd name="connsiteY122" fmla="*/ 14177 h 1490709"/>
              <a:gd name="connsiteX123" fmla="*/ 142406 w 1507048"/>
              <a:gd name="connsiteY123" fmla="*/ 6682 h 1490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1507048" h="1490709">
                <a:moveTo>
                  <a:pt x="142406" y="6682"/>
                </a:moveTo>
                <a:cubicBezTo>
                  <a:pt x="127416" y="9180"/>
                  <a:pt x="64876" y="-4010"/>
                  <a:pt x="44970" y="29168"/>
                </a:cubicBezTo>
                <a:cubicBezTo>
                  <a:pt x="40905" y="35943"/>
                  <a:pt x="39973" y="44158"/>
                  <a:pt x="37475" y="51653"/>
                </a:cubicBezTo>
                <a:cubicBezTo>
                  <a:pt x="34977" y="69141"/>
                  <a:pt x="35566" y="87359"/>
                  <a:pt x="29980" y="104118"/>
                </a:cubicBezTo>
                <a:cubicBezTo>
                  <a:pt x="27745" y="110822"/>
                  <a:pt x="19404" y="113591"/>
                  <a:pt x="14990" y="119109"/>
                </a:cubicBezTo>
                <a:cubicBezTo>
                  <a:pt x="9363" y="126143"/>
                  <a:pt x="4997" y="134099"/>
                  <a:pt x="0" y="141594"/>
                </a:cubicBezTo>
                <a:cubicBezTo>
                  <a:pt x="2498" y="154086"/>
                  <a:pt x="4405" y="166710"/>
                  <a:pt x="7495" y="179069"/>
                </a:cubicBezTo>
                <a:cubicBezTo>
                  <a:pt x="9411" y="186734"/>
                  <a:pt x="7924" y="198021"/>
                  <a:pt x="14990" y="201554"/>
                </a:cubicBezTo>
                <a:cubicBezTo>
                  <a:pt x="30791" y="209455"/>
                  <a:pt x="49967" y="206551"/>
                  <a:pt x="67456" y="209050"/>
                </a:cubicBezTo>
                <a:cubicBezTo>
                  <a:pt x="72453" y="216545"/>
                  <a:pt x="74807" y="226761"/>
                  <a:pt x="82446" y="231535"/>
                </a:cubicBezTo>
                <a:cubicBezTo>
                  <a:pt x="95845" y="239909"/>
                  <a:pt x="127416" y="246525"/>
                  <a:pt x="127416" y="246525"/>
                </a:cubicBezTo>
                <a:cubicBezTo>
                  <a:pt x="139908" y="284000"/>
                  <a:pt x="127416" y="266512"/>
                  <a:pt x="179882" y="284000"/>
                </a:cubicBezTo>
                <a:lnTo>
                  <a:pt x="202367" y="291495"/>
                </a:lnTo>
                <a:cubicBezTo>
                  <a:pt x="207364" y="296492"/>
                  <a:pt x="212943" y="300968"/>
                  <a:pt x="217357" y="306486"/>
                </a:cubicBezTo>
                <a:cubicBezTo>
                  <a:pt x="226786" y="318272"/>
                  <a:pt x="233415" y="335608"/>
                  <a:pt x="247338" y="343961"/>
                </a:cubicBezTo>
                <a:cubicBezTo>
                  <a:pt x="254113" y="348026"/>
                  <a:pt x="262757" y="347923"/>
                  <a:pt x="269823" y="351456"/>
                </a:cubicBezTo>
                <a:cubicBezTo>
                  <a:pt x="277880" y="355484"/>
                  <a:pt x="283569" y="364261"/>
                  <a:pt x="292308" y="366446"/>
                </a:cubicBezTo>
                <a:cubicBezTo>
                  <a:pt x="314256" y="371933"/>
                  <a:pt x="337279" y="371443"/>
                  <a:pt x="359764" y="373941"/>
                </a:cubicBezTo>
                <a:cubicBezTo>
                  <a:pt x="364761" y="378938"/>
                  <a:pt x="368695" y="385296"/>
                  <a:pt x="374754" y="388932"/>
                </a:cubicBezTo>
                <a:cubicBezTo>
                  <a:pt x="381528" y="392997"/>
                  <a:pt x="390173" y="392894"/>
                  <a:pt x="397239" y="396427"/>
                </a:cubicBezTo>
                <a:cubicBezTo>
                  <a:pt x="405296" y="400455"/>
                  <a:pt x="412229" y="406420"/>
                  <a:pt x="419724" y="411417"/>
                </a:cubicBezTo>
                <a:cubicBezTo>
                  <a:pt x="422223" y="441397"/>
                  <a:pt x="423244" y="471538"/>
                  <a:pt x="427220" y="501358"/>
                </a:cubicBezTo>
                <a:cubicBezTo>
                  <a:pt x="428264" y="509189"/>
                  <a:pt x="429780" y="517674"/>
                  <a:pt x="434715" y="523843"/>
                </a:cubicBezTo>
                <a:cubicBezTo>
                  <a:pt x="440342" y="530877"/>
                  <a:pt x="449705" y="533836"/>
                  <a:pt x="457200" y="538833"/>
                </a:cubicBezTo>
                <a:cubicBezTo>
                  <a:pt x="460157" y="547704"/>
                  <a:pt x="471909" y="596108"/>
                  <a:pt x="487180" y="606289"/>
                </a:cubicBezTo>
                <a:cubicBezTo>
                  <a:pt x="495751" y="612003"/>
                  <a:pt x="507167" y="611286"/>
                  <a:pt x="517160" y="613784"/>
                </a:cubicBezTo>
                <a:cubicBezTo>
                  <a:pt x="522157" y="618781"/>
                  <a:pt x="526633" y="624360"/>
                  <a:pt x="532151" y="628774"/>
                </a:cubicBezTo>
                <a:cubicBezTo>
                  <a:pt x="557135" y="648761"/>
                  <a:pt x="554636" y="636269"/>
                  <a:pt x="569626" y="666250"/>
                </a:cubicBezTo>
                <a:cubicBezTo>
                  <a:pt x="573159" y="673316"/>
                  <a:pt x="575407" y="681023"/>
                  <a:pt x="577121" y="688735"/>
                </a:cubicBezTo>
                <a:cubicBezTo>
                  <a:pt x="580418" y="703570"/>
                  <a:pt x="577076" y="720511"/>
                  <a:pt x="584616" y="733705"/>
                </a:cubicBezTo>
                <a:cubicBezTo>
                  <a:pt x="588536" y="740564"/>
                  <a:pt x="599606" y="738702"/>
                  <a:pt x="607101" y="741200"/>
                </a:cubicBezTo>
                <a:cubicBezTo>
                  <a:pt x="612684" y="757948"/>
                  <a:pt x="620314" y="793984"/>
                  <a:pt x="637082" y="808656"/>
                </a:cubicBezTo>
                <a:cubicBezTo>
                  <a:pt x="650640" y="820519"/>
                  <a:pt x="669313" y="825897"/>
                  <a:pt x="682052" y="838636"/>
                </a:cubicBezTo>
                <a:cubicBezTo>
                  <a:pt x="717619" y="874203"/>
                  <a:pt x="698625" y="864148"/>
                  <a:pt x="734518" y="876112"/>
                </a:cubicBezTo>
                <a:cubicBezTo>
                  <a:pt x="739515" y="883607"/>
                  <a:pt x="745480" y="890540"/>
                  <a:pt x="749508" y="898597"/>
                </a:cubicBezTo>
                <a:cubicBezTo>
                  <a:pt x="753041" y="905663"/>
                  <a:pt x="752938" y="914307"/>
                  <a:pt x="757003" y="921082"/>
                </a:cubicBezTo>
                <a:cubicBezTo>
                  <a:pt x="760639" y="927142"/>
                  <a:pt x="766996" y="931076"/>
                  <a:pt x="771993" y="936073"/>
                </a:cubicBezTo>
                <a:cubicBezTo>
                  <a:pt x="774491" y="943568"/>
                  <a:pt x="775423" y="951784"/>
                  <a:pt x="779488" y="958558"/>
                </a:cubicBezTo>
                <a:cubicBezTo>
                  <a:pt x="792036" y="979471"/>
                  <a:pt x="796752" y="970937"/>
                  <a:pt x="816964" y="981043"/>
                </a:cubicBezTo>
                <a:cubicBezTo>
                  <a:pt x="825021" y="985071"/>
                  <a:pt x="831954" y="991036"/>
                  <a:pt x="839449" y="996033"/>
                </a:cubicBezTo>
                <a:cubicBezTo>
                  <a:pt x="851609" y="1044674"/>
                  <a:pt x="837636" y="1010630"/>
                  <a:pt x="861934" y="1041004"/>
                </a:cubicBezTo>
                <a:cubicBezTo>
                  <a:pt x="867561" y="1048038"/>
                  <a:pt x="869890" y="1057862"/>
                  <a:pt x="876924" y="1063489"/>
                </a:cubicBezTo>
                <a:cubicBezTo>
                  <a:pt x="883094" y="1068424"/>
                  <a:pt x="891915" y="1068486"/>
                  <a:pt x="899410" y="1070984"/>
                </a:cubicBezTo>
                <a:cubicBezTo>
                  <a:pt x="912972" y="1080026"/>
                  <a:pt x="933316" y="1089424"/>
                  <a:pt x="936885" y="1108459"/>
                </a:cubicBezTo>
                <a:cubicBezTo>
                  <a:pt x="959141" y="1227161"/>
                  <a:pt x="918262" y="1179776"/>
                  <a:pt x="959370" y="1220886"/>
                </a:cubicBezTo>
                <a:cubicBezTo>
                  <a:pt x="961868" y="1228381"/>
                  <a:pt x="965151" y="1235659"/>
                  <a:pt x="966865" y="1243371"/>
                </a:cubicBezTo>
                <a:cubicBezTo>
                  <a:pt x="970162" y="1258206"/>
                  <a:pt x="969024" y="1274112"/>
                  <a:pt x="974360" y="1288341"/>
                </a:cubicBezTo>
                <a:cubicBezTo>
                  <a:pt x="976841" y="1294958"/>
                  <a:pt x="984354" y="1298335"/>
                  <a:pt x="989351" y="1303332"/>
                </a:cubicBezTo>
                <a:cubicBezTo>
                  <a:pt x="1004341" y="1300833"/>
                  <a:pt x="1019242" y="1293951"/>
                  <a:pt x="1034321" y="1295836"/>
                </a:cubicBezTo>
                <a:cubicBezTo>
                  <a:pt x="1052000" y="1298046"/>
                  <a:pt x="1050315" y="1324658"/>
                  <a:pt x="1056806" y="1333312"/>
                </a:cubicBezTo>
                <a:cubicBezTo>
                  <a:pt x="1065307" y="1344646"/>
                  <a:pt x="1097605" y="1377564"/>
                  <a:pt x="1116767" y="1385777"/>
                </a:cubicBezTo>
                <a:cubicBezTo>
                  <a:pt x="1126235" y="1389835"/>
                  <a:pt x="1136754" y="1390774"/>
                  <a:pt x="1146747" y="1393273"/>
                </a:cubicBezTo>
                <a:cubicBezTo>
                  <a:pt x="1149245" y="1400768"/>
                  <a:pt x="1147813" y="1411166"/>
                  <a:pt x="1154242" y="1415758"/>
                </a:cubicBezTo>
                <a:cubicBezTo>
                  <a:pt x="1167100" y="1424942"/>
                  <a:pt x="1199213" y="1430748"/>
                  <a:pt x="1199213" y="1430748"/>
                </a:cubicBezTo>
                <a:cubicBezTo>
                  <a:pt x="1204210" y="1438243"/>
                  <a:pt x="1207833" y="1446863"/>
                  <a:pt x="1214203" y="1453233"/>
                </a:cubicBezTo>
                <a:cubicBezTo>
                  <a:pt x="1220573" y="1459603"/>
                  <a:pt x="1228456" y="1464565"/>
                  <a:pt x="1236688" y="1468223"/>
                </a:cubicBezTo>
                <a:cubicBezTo>
                  <a:pt x="1260143" y="1478647"/>
                  <a:pt x="1286727" y="1484480"/>
                  <a:pt x="1311639" y="1490709"/>
                </a:cubicBezTo>
                <a:cubicBezTo>
                  <a:pt x="1321633" y="1488210"/>
                  <a:pt x="1331409" y="1484575"/>
                  <a:pt x="1341620" y="1483213"/>
                </a:cubicBezTo>
                <a:cubicBezTo>
                  <a:pt x="1368973" y="1479566"/>
                  <a:pt x="1397177" y="1481923"/>
                  <a:pt x="1424065" y="1475718"/>
                </a:cubicBezTo>
                <a:cubicBezTo>
                  <a:pt x="1430951" y="1474129"/>
                  <a:pt x="1433403" y="1464968"/>
                  <a:pt x="1439056" y="1460728"/>
                </a:cubicBezTo>
                <a:cubicBezTo>
                  <a:pt x="1453469" y="1449919"/>
                  <a:pt x="1484026" y="1430748"/>
                  <a:pt x="1484026" y="1430748"/>
                </a:cubicBezTo>
                <a:cubicBezTo>
                  <a:pt x="1486551" y="1426960"/>
                  <a:pt x="1510944" y="1394644"/>
                  <a:pt x="1506511" y="1385777"/>
                </a:cubicBezTo>
                <a:cubicBezTo>
                  <a:pt x="1502978" y="1378711"/>
                  <a:pt x="1491521" y="1380780"/>
                  <a:pt x="1484026" y="1378282"/>
                </a:cubicBezTo>
                <a:cubicBezTo>
                  <a:pt x="1456544" y="1380780"/>
                  <a:pt x="1428933" y="1382130"/>
                  <a:pt x="1401580" y="1385777"/>
                </a:cubicBezTo>
                <a:cubicBezTo>
                  <a:pt x="1391369" y="1387138"/>
                  <a:pt x="1377780" y="1385032"/>
                  <a:pt x="1371600" y="1393273"/>
                </a:cubicBezTo>
                <a:cubicBezTo>
                  <a:pt x="1366860" y="1399593"/>
                  <a:pt x="1373509" y="1410172"/>
                  <a:pt x="1379095" y="1415758"/>
                </a:cubicBezTo>
                <a:cubicBezTo>
                  <a:pt x="1384681" y="1421344"/>
                  <a:pt x="1409480" y="1423253"/>
                  <a:pt x="1401580" y="1423253"/>
                </a:cubicBezTo>
                <a:cubicBezTo>
                  <a:pt x="1378956" y="1423253"/>
                  <a:pt x="1356609" y="1418256"/>
                  <a:pt x="1334124" y="1415758"/>
                </a:cubicBezTo>
                <a:cubicBezTo>
                  <a:pt x="1331626" y="1408263"/>
                  <a:pt x="1332215" y="1398860"/>
                  <a:pt x="1326629" y="1393273"/>
                </a:cubicBezTo>
                <a:cubicBezTo>
                  <a:pt x="1311638" y="1378281"/>
                  <a:pt x="1296650" y="1388275"/>
                  <a:pt x="1281659" y="1393273"/>
                </a:cubicBezTo>
                <a:cubicBezTo>
                  <a:pt x="1264475" y="1341717"/>
                  <a:pt x="1289559" y="1402752"/>
                  <a:pt x="1244183" y="1348302"/>
                </a:cubicBezTo>
                <a:cubicBezTo>
                  <a:pt x="1239125" y="1342233"/>
                  <a:pt x="1240221" y="1332883"/>
                  <a:pt x="1236688" y="1325817"/>
                </a:cubicBezTo>
                <a:cubicBezTo>
                  <a:pt x="1221310" y="1295062"/>
                  <a:pt x="1225296" y="1311577"/>
                  <a:pt x="1206708" y="1288341"/>
                </a:cubicBezTo>
                <a:cubicBezTo>
                  <a:pt x="1191417" y="1269227"/>
                  <a:pt x="1179459" y="1236787"/>
                  <a:pt x="1154242" y="1228381"/>
                </a:cubicBezTo>
                <a:lnTo>
                  <a:pt x="1131757" y="1220886"/>
                </a:lnTo>
                <a:cubicBezTo>
                  <a:pt x="1127970" y="1223411"/>
                  <a:pt x="1095653" y="1247804"/>
                  <a:pt x="1086787" y="1243371"/>
                </a:cubicBezTo>
                <a:cubicBezTo>
                  <a:pt x="1079721" y="1239838"/>
                  <a:pt x="1083357" y="1227661"/>
                  <a:pt x="1079292" y="1220886"/>
                </a:cubicBezTo>
                <a:cubicBezTo>
                  <a:pt x="1075656" y="1214826"/>
                  <a:pt x="1068716" y="1211413"/>
                  <a:pt x="1064301" y="1205895"/>
                </a:cubicBezTo>
                <a:cubicBezTo>
                  <a:pt x="1058674" y="1198861"/>
                  <a:pt x="1054308" y="1190905"/>
                  <a:pt x="1049311" y="1183410"/>
                </a:cubicBezTo>
                <a:cubicBezTo>
                  <a:pt x="1051809" y="1175915"/>
                  <a:pt x="1052741" y="1167699"/>
                  <a:pt x="1056806" y="1160925"/>
                </a:cubicBezTo>
                <a:cubicBezTo>
                  <a:pt x="1087672" y="1109484"/>
                  <a:pt x="1058060" y="1187145"/>
                  <a:pt x="1079292" y="1123450"/>
                </a:cubicBezTo>
                <a:cubicBezTo>
                  <a:pt x="1067232" y="1039026"/>
                  <a:pt x="1091104" y="1085180"/>
                  <a:pt x="1004341" y="1063489"/>
                </a:cubicBezTo>
                <a:cubicBezTo>
                  <a:pt x="995602" y="1061304"/>
                  <a:pt x="988695" y="1054361"/>
                  <a:pt x="981856" y="1048499"/>
                </a:cubicBezTo>
                <a:cubicBezTo>
                  <a:pt x="971125" y="1039301"/>
                  <a:pt x="951875" y="1018518"/>
                  <a:pt x="951875" y="1018518"/>
                </a:cubicBezTo>
                <a:cubicBezTo>
                  <a:pt x="949377" y="1011023"/>
                  <a:pt x="946296" y="1003698"/>
                  <a:pt x="944380" y="996033"/>
                </a:cubicBezTo>
                <a:cubicBezTo>
                  <a:pt x="942077" y="986821"/>
                  <a:pt x="936733" y="948311"/>
                  <a:pt x="929390" y="936073"/>
                </a:cubicBezTo>
                <a:cubicBezTo>
                  <a:pt x="925754" y="930013"/>
                  <a:pt x="918640" y="926735"/>
                  <a:pt x="914400" y="921082"/>
                </a:cubicBezTo>
                <a:cubicBezTo>
                  <a:pt x="903591" y="906669"/>
                  <a:pt x="894413" y="891102"/>
                  <a:pt x="884420" y="876112"/>
                </a:cubicBezTo>
                <a:lnTo>
                  <a:pt x="869429" y="853627"/>
                </a:lnTo>
                <a:cubicBezTo>
                  <a:pt x="866931" y="846132"/>
                  <a:pt x="865467" y="838208"/>
                  <a:pt x="861934" y="831141"/>
                </a:cubicBezTo>
                <a:cubicBezTo>
                  <a:pt x="832874" y="773020"/>
                  <a:pt x="858289" y="842691"/>
                  <a:pt x="839449" y="786171"/>
                </a:cubicBezTo>
                <a:cubicBezTo>
                  <a:pt x="846944" y="781174"/>
                  <a:pt x="853388" y="774030"/>
                  <a:pt x="861934" y="771181"/>
                </a:cubicBezTo>
                <a:cubicBezTo>
                  <a:pt x="876351" y="766375"/>
                  <a:pt x="900109" y="777279"/>
                  <a:pt x="906905" y="763686"/>
                </a:cubicBezTo>
                <a:cubicBezTo>
                  <a:pt x="933437" y="710623"/>
                  <a:pt x="904290" y="699483"/>
                  <a:pt x="876924" y="681240"/>
                </a:cubicBezTo>
                <a:cubicBezTo>
                  <a:pt x="871927" y="673745"/>
                  <a:pt x="868304" y="665124"/>
                  <a:pt x="861934" y="658754"/>
                </a:cubicBezTo>
                <a:cubicBezTo>
                  <a:pt x="847405" y="644225"/>
                  <a:pt x="835251" y="642365"/>
                  <a:pt x="816964" y="636269"/>
                </a:cubicBezTo>
                <a:cubicBezTo>
                  <a:pt x="799475" y="638767"/>
                  <a:pt x="781712" y="639792"/>
                  <a:pt x="764498" y="643764"/>
                </a:cubicBezTo>
                <a:cubicBezTo>
                  <a:pt x="749102" y="647317"/>
                  <a:pt x="719528" y="658754"/>
                  <a:pt x="719528" y="658754"/>
                </a:cubicBezTo>
                <a:cubicBezTo>
                  <a:pt x="712033" y="653757"/>
                  <a:pt x="702669" y="650798"/>
                  <a:pt x="697042" y="643764"/>
                </a:cubicBezTo>
                <a:cubicBezTo>
                  <a:pt x="667969" y="607424"/>
                  <a:pt x="716122" y="630137"/>
                  <a:pt x="667062" y="613784"/>
                </a:cubicBezTo>
                <a:cubicBezTo>
                  <a:pt x="664564" y="606289"/>
                  <a:pt x="663404" y="598205"/>
                  <a:pt x="659567" y="591299"/>
                </a:cubicBezTo>
                <a:cubicBezTo>
                  <a:pt x="650818" y="575550"/>
                  <a:pt x="629587" y="546328"/>
                  <a:pt x="629587" y="546328"/>
                </a:cubicBezTo>
                <a:cubicBezTo>
                  <a:pt x="622092" y="548826"/>
                  <a:pt x="615002" y="553823"/>
                  <a:pt x="607101" y="553823"/>
                </a:cubicBezTo>
                <a:cubicBezTo>
                  <a:pt x="589012" y="553823"/>
                  <a:pt x="564884" y="544747"/>
                  <a:pt x="547141" y="538833"/>
                </a:cubicBezTo>
                <a:cubicBezTo>
                  <a:pt x="542144" y="531338"/>
                  <a:pt x="535699" y="524628"/>
                  <a:pt x="532151" y="516348"/>
                </a:cubicBezTo>
                <a:cubicBezTo>
                  <a:pt x="511431" y="468001"/>
                  <a:pt x="539837" y="501549"/>
                  <a:pt x="509665" y="471377"/>
                </a:cubicBezTo>
                <a:cubicBezTo>
                  <a:pt x="517160" y="466380"/>
                  <a:pt x="523871" y="459935"/>
                  <a:pt x="532151" y="456387"/>
                </a:cubicBezTo>
                <a:cubicBezTo>
                  <a:pt x="541619" y="452329"/>
                  <a:pt x="553560" y="454606"/>
                  <a:pt x="562131" y="448892"/>
                </a:cubicBezTo>
                <a:cubicBezTo>
                  <a:pt x="629934" y="403690"/>
                  <a:pt x="526099" y="443414"/>
                  <a:pt x="599606" y="418912"/>
                </a:cubicBezTo>
                <a:cubicBezTo>
                  <a:pt x="604603" y="411417"/>
                  <a:pt x="614597" y="405435"/>
                  <a:pt x="614597" y="396427"/>
                </a:cubicBezTo>
                <a:cubicBezTo>
                  <a:pt x="614597" y="389360"/>
                  <a:pt x="604021" y="386954"/>
                  <a:pt x="599606" y="381436"/>
                </a:cubicBezTo>
                <a:cubicBezTo>
                  <a:pt x="583001" y="360680"/>
                  <a:pt x="585037" y="360215"/>
                  <a:pt x="577121" y="336466"/>
                </a:cubicBezTo>
                <a:cubicBezTo>
                  <a:pt x="574623" y="316479"/>
                  <a:pt x="579775" y="293904"/>
                  <a:pt x="569626" y="276505"/>
                </a:cubicBezTo>
                <a:cubicBezTo>
                  <a:pt x="560548" y="260943"/>
                  <a:pt x="542659" y="247192"/>
                  <a:pt x="524656" y="246525"/>
                </a:cubicBezTo>
                <a:lnTo>
                  <a:pt x="322288" y="239030"/>
                </a:lnTo>
                <a:cubicBezTo>
                  <a:pt x="264673" y="200620"/>
                  <a:pt x="295089" y="212012"/>
                  <a:pt x="232347" y="201554"/>
                </a:cubicBezTo>
                <a:cubicBezTo>
                  <a:pt x="217357" y="191561"/>
                  <a:pt x="181680" y="188665"/>
                  <a:pt x="187377" y="171574"/>
                </a:cubicBezTo>
                <a:cubicBezTo>
                  <a:pt x="189875" y="164079"/>
                  <a:pt x="190132" y="155409"/>
                  <a:pt x="194872" y="149089"/>
                </a:cubicBezTo>
                <a:cubicBezTo>
                  <a:pt x="205472" y="134956"/>
                  <a:pt x="232347" y="111613"/>
                  <a:pt x="232347" y="111613"/>
                </a:cubicBezTo>
                <a:cubicBezTo>
                  <a:pt x="229849" y="96623"/>
                  <a:pt x="234742" y="78181"/>
                  <a:pt x="224852" y="66643"/>
                </a:cubicBezTo>
                <a:cubicBezTo>
                  <a:pt x="216562" y="56971"/>
                  <a:pt x="199305" y="63621"/>
                  <a:pt x="187377" y="59148"/>
                </a:cubicBezTo>
                <a:cubicBezTo>
                  <a:pt x="178943" y="55985"/>
                  <a:pt x="171731" y="50020"/>
                  <a:pt x="164892" y="44158"/>
                </a:cubicBezTo>
                <a:cubicBezTo>
                  <a:pt x="154161" y="34960"/>
                  <a:pt x="134911" y="14177"/>
                  <a:pt x="134911" y="14177"/>
                </a:cubicBezTo>
                <a:cubicBezTo>
                  <a:pt x="126626" y="-10678"/>
                  <a:pt x="157396" y="4184"/>
                  <a:pt x="142406" y="6682"/>
                </a:cubicBez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5769429" y="3161877"/>
            <a:ext cx="956662" cy="2097845"/>
          </a:xfrm>
          <a:custGeom>
            <a:avLst/>
            <a:gdLst>
              <a:gd name="connsiteX0" fmla="*/ 449516 w 956662"/>
              <a:gd name="connsiteY0" fmla="*/ 104 h 2097845"/>
              <a:gd name="connsiteX1" fmla="*/ 430305 w 956662"/>
              <a:gd name="connsiteY1" fmla="*/ 15472 h 2097845"/>
              <a:gd name="connsiteX2" fmla="*/ 411095 w 956662"/>
              <a:gd name="connsiteY2" fmla="*/ 34682 h 2097845"/>
              <a:gd name="connsiteX3" fmla="*/ 399569 w 956662"/>
              <a:gd name="connsiteY3" fmla="*/ 57734 h 2097845"/>
              <a:gd name="connsiteX4" fmla="*/ 388043 w 956662"/>
              <a:gd name="connsiteY4" fmla="*/ 61576 h 2097845"/>
              <a:gd name="connsiteX5" fmla="*/ 376517 w 956662"/>
              <a:gd name="connsiteY5" fmla="*/ 69260 h 2097845"/>
              <a:gd name="connsiteX6" fmla="*/ 272783 w 956662"/>
              <a:gd name="connsiteY6" fmla="*/ 80786 h 2097845"/>
              <a:gd name="connsiteX7" fmla="*/ 226679 w 956662"/>
              <a:gd name="connsiteY7" fmla="*/ 84628 h 2097845"/>
              <a:gd name="connsiteX8" fmla="*/ 222837 w 956662"/>
              <a:gd name="connsiteY8" fmla="*/ 96154 h 2097845"/>
              <a:gd name="connsiteX9" fmla="*/ 199784 w 956662"/>
              <a:gd name="connsiteY9" fmla="*/ 115364 h 2097845"/>
              <a:gd name="connsiteX10" fmla="*/ 192100 w 956662"/>
              <a:gd name="connsiteY10" fmla="*/ 126890 h 2097845"/>
              <a:gd name="connsiteX11" fmla="*/ 157522 w 956662"/>
              <a:gd name="connsiteY11" fmla="*/ 130732 h 2097845"/>
              <a:gd name="connsiteX12" fmla="*/ 145996 w 956662"/>
              <a:gd name="connsiteY12" fmla="*/ 134574 h 2097845"/>
              <a:gd name="connsiteX13" fmla="*/ 115260 w 956662"/>
              <a:gd name="connsiteY13" fmla="*/ 172995 h 2097845"/>
              <a:gd name="connsiteX14" fmla="*/ 122944 w 956662"/>
              <a:gd name="connsiteY14" fmla="*/ 184521 h 2097845"/>
              <a:gd name="connsiteX15" fmla="*/ 161364 w 956662"/>
              <a:gd name="connsiteY15" fmla="*/ 245993 h 2097845"/>
              <a:gd name="connsiteX16" fmla="*/ 169048 w 956662"/>
              <a:gd name="connsiteY16" fmla="*/ 257519 h 2097845"/>
              <a:gd name="connsiteX17" fmla="*/ 176732 w 956662"/>
              <a:gd name="connsiteY17" fmla="*/ 269045 h 2097845"/>
              <a:gd name="connsiteX18" fmla="*/ 188258 w 956662"/>
              <a:gd name="connsiteY18" fmla="*/ 272887 h 2097845"/>
              <a:gd name="connsiteX19" fmla="*/ 195942 w 956662"/>
              <a:gd name="connsiteY19" fmla="*/ 284413 h 2097845"/>
              <a:gd name="connsiteX20" fmla="*/ 207468 w 956662"/>
              <a:gd name="connsiteY20" fmla="*/ 288255 h 2097845"/>
              <a:gd name="connsiteX21" fmla="*/ 211310 w 956662"/>
              <a:gd name="connsiteY21" fmla="*/ 299781 h 2097845"/>
              <a:gd name="connsiteX22" fmla="*/ 218995 w 956662"/>
              <a:gd name="connsiteY22" fmla="*/ 307465 h 2097845"/>
              <a:gd name="connsiteX23" fmla="*/ 245889 w 956662"/>
              <a:gd name="connsiteY23" fmla="*/ 338201 h 2097845"/>
              <a:gd name="connsiteX24" fmla="*/ 261257 w 956662"/>
              <a:gd name="connsiteY24" fmla="*/ 411200 h 2097845"/>
              <a:gd name="connsiteX25" fmla="*/ 257415 w 956662"/>
              <a:gd name="connsiteY25" fmla="*/ 461146 h 2097845"/>
              <a:gd name="connsiteX26" fmla="*/ 238205 w 956662"/>
              <a:gd name="connsiteY26" fmla="*/ 464988 h 2097845"/>
              <a:gd name="connsiteX27" fmla="*/ 230521 w 956662"/>
              <a:gd name="connsiteY27" fmla="*/ 476514 h 2097845"/>
              <a:gd name="connsiteX28" fmla="*/ 238205 w 956662"/>
              <a:gd name="connsiteY28" fmla="*/ 507250 h 2097845"/>
              <a:gd name="connsiteX29" fmla="*/ 245889 w 956662"/>
              <a:gd name="connsiteY29" fmla="*/ 518776 h 2097845"/>
              <a:gd name="connsiteX30" fmla="*/ 253573 w 956662"/>
              <a:gd name="connsiteY30" fmla="*/ 541828 h 2097845"/>
              <a:gd name="connsiteX31" fmla="*/ 242047 w 956662"/>
              <a:gd name="connsiteY31" fmla="*/ 591774 h 2097845"/>
              <a:gd name="connsiteX32" fmla="*/ 238205 w 956662"/>
              <a:gd name="connsiteY32" fmla="*/ 657089 h 2097845"/>
              <a:gd name="connsiteX33" fmla="*/ 234363 w 956662"/>
              <a:gd name="connsiteY33" fmla="*/ 668615 h 2097845"/>
              <a:gd name="connsiteX34" fmla="*/ 222837 w 956662"/>
              <a:gd name="connsiteY34" fmla="*/ 676299 h 2097845"/>
              <a:gd name="connsiteX35" fmla="*/ 207468 w 956662"/>
              <a:gd name="connsiteY35" fmla="*/ 699351 h 2097845"/>
              <a:gd name="connsiteX36" fmla="*/ 195942 w 956662"/>
              <a:gd name="connsiteY36" fmla="*/ 726245 h 2097845"/>
              <a:gd name="connsiteX37" fmla="*/ 192100 w 956662"/>
              <a:gd name="connsiteY37" fmla="*/ 741613 h 2097845"/>
              <a:gd name="connsiteX38" fmla="*/ 188258 w 956662"/>
              <a:gd name="connsiteY38" fmla="*/ 803085 h 2097845"/>
              <a:gd name="connsiteX39" fmla="*/ 172890 w 956662"/>
              <a:gd name="connsiteY39" fmla="*/ 826137 h 2097845"/>
              <a:gd name="connsiteX40" fmla="*/ 180574 w 956662"/>
              <a:gd name="connsiteY40" fmla="*/ 864558 h 2097845"/>
              <a:gd name="connsiteX41" fmla="*/ 184416 w 956662"/>
              <a:gd name="connsiteY41" fmla="*/ 883768 h 2097845"/>
              <a:gd name="connsiteX42" fmla="*/ 207468 w 956662"/>
              <a:gd name="connsiteY42" fmla="*/ 899136 h 2097845"/>
              <a:gd name="connsiteX43" fmla="*/ 207468 w 956662"/>
              <a:gd name="connsiteY43" fmla="*/ 937556 h 2097845"/>
              <a:gd name="connsiteX44" fmla="*/ 199784 w 956662"/>
              <a:gd name="connsiteY44" fmla="*/ 949082 h 2097845"/>
              <a:gd name="connsiteX45" fmla="*/ 195942 w 956662"/>
              <a:gd name="connsiteY45" fmla="*/ 960608 h 2097845"/>
              <a:gd name="connsiteX46" fmla="*/ 203626 w 956662"/>
              <a:gd name="connsiteY46" fmla="*/ 972134 h 2097845"/>
              <a:gd name="connsiteX47" fmla="*/ 226679 w 956662"/>
              <a:gd name="connsiteY47" fmla="*/ 983660 h 2097845"/>
              <a:gd name="connsiteX48" fmla="*/ 230521 w 956662"/>
              <a:gd name="connsiteY48" fmla="*/ 995186 h 2097845"/>
              <a:gd name="connsiteX49" fmla="*/ 242047 w 956662"/>
              <a:gd name="connsiteY49" fmla="*/ 1002870 h 2097845"/>
              <a:gd name="connsiteX50" fmla="*/ 249731 w 956662"/>
              <a:gd name="connsiteY50" fmla="*/ 1014396 h 2097845"/>
              <a:gd name="connsiteX51" fmla="*/ 253573 w 956662"/>
              <a:gd name="connsiteY51" fmla="*/ 1033606 h 2097845"/>
              <a:gd name="connsiteX52" fmla="*/ 257415 w 956662"/>
              <a:gd name="connsiteY52" fmla="*/ 1045132 h 2097845"/>
              <a:gd name="connsiteX53" fmla="*/ 261257 w 956662"/>
              <a:gd name="connsiteY53" fmla="*/ 1060500 h 2097845"/>
              <a:gd name="connsiteX54" fmla="*/ 257415 w 956662"/>
              <a:gd name="connsiteY54" fmla="*/ 1110447 h 2097845"/>
              <a:gd name="connsiteX55" fmla="*/ 253573 w 956662"/>
              <a:gd name="connsiteY55" fmla="*/ 1121973 h 2097845"/>
              <a:gd name="connsiteX56" fmla="*/ 245889 w 956662"/>
              <a:gd name="connsiteY56" fmla="*/ 1194971 h 2097845"/>
              <a:gd name="connsiteX57" fmla="*/ 242047 w 956662"/>
              <a:gd name="connsiteY57" fmla="*/ 1206497 h 2097845"/>
              <a:gd name="connsiteX58" fmla="*/ 234363 w 956662"/>
              <a:gd name="connsiteY58" fmla="*/ 1218023 h 2097845"/>
              <a:gd name="connsiteX59" fmla="*/ 230521 w 956662"/>
              <a:gd name="connsiteY59" fmla="*/ 1360178 h 2097845"/>
              <a:gd name="connsiteX60" fmla="*/ 242047 w 956662"/>
              <a:gd name="connsiteY60" fmla="*/ 1398598 h 2097845"/>
              <a:gd name="connsiteX61" fmla="*/ 245889 w 956662"/>
              <a:gd name="connsiteY61" fmla="*/ 1433176 h 2097845"/>
              <a:gd name="connsiteX62" fmla="*/ 249731 w 956662"/>
              <a:gd name="connsiteY62" fmla="*/ 1444702 h 2097845"/>
              <a:gd name="connsiteX63" fmla="*/ 245889 w 956662"/>
              <a:gd name="connsiteY63" fmla="*/ 1498490 h 2097845"/>
              <a:gd name="connsiteX64" fmla="*/ 238205 w 956662"/>
              <a:gd name="connsiteY64" fmla="*/ 1510016 h 2097845"/>
              <a:gd name="connsiteX65" fmla="*/ 226679 w 956662"/>
              <a:gd name="connsiteY65" fmla="*/ 1529227 h 2097845"/>
              <a:gd name="connsiteX66" fmla="*/ 211310 w 956662"/>
              <a:gd name="connsiteY66" fmla="*/ 1552279 h 2097845"/>
              <a:gd name="connsiteX67" fmla="*/ 199784 w 956662"/>
              <a:gd name="connsiteY67" fmla="*/ 1556121 h 2097845"/>
              <a:gd name="connsiteX68" fmla="*/ 130628 w 956662"/>
              <a:gd name="connsiteY68" fmla="*/ 1567647 h 2097845"/>
              <a:gd name="connsiteX69" fmla="*/ 119102 w 956662"/>
              <a:gd name="connsiteY69" fmla="*/ 1575331 h 2097845"/>
              <a:gd name="connsiteX70" fmla="*/ 96050 w 956662"/>
              <a:gd name="connsiteY70" fmla="*/ 1583015 h 2097845"/>
              <a:gd name="connsiteX71" fmla="*/ 88366 w 956662"/>
              <a:gd name="connsiteY71" fmla="*/ 1594541 h 2097845"/>
              <a:gd name="connsiteX72" fmla="*/ 65314 w 956662"/>
              <a:gd name="connsiteY72" fmla="*/ 1606067 h 2097845"/>
              <a:gd name="connsiteX73" fmla="*/ 57630 w 956662"/>
              <a:gd name="connsiteY73" fmla="*/ 1617593 h 2097845"/>
              <a:gd name="connsiteX74" fmla="*/ 46104 w 956662"/>
              <a:gd name="connsiteY74" fmla="*/ 1629119 h 2097845"/>
              <a:gd name="connsiteX75" fmla="*/ 42262 w 956662"/>
              <a:gd name="connsiteY75" fmla="*/ 1640645 h 2097845"/>
              <a:gd name="connsiteX76" fmla="*/ 30736 w 956662"/>
              <a:gd name="connsiteY76" fmla="*/ 1652171 h 2097845"/>
              <a:gd name="connsiteX77" fmla="*/ 23052 w 956662"/>
              <a:gd name="connsiteY77" fmla="*/ 1663697 h 2097845"/>
              <a:gd name="connsiteX78" fmla="*/ 19210 w 956662"/>
              <a:gd name="connsiteY78" fmla="*/ 1694433 h 2097845"/>
              <a:gd name="connsiteX79" fmla="*/ 11526 w 956662"/>
              <a:gd name="connsiteY79" fmla="*/ 1717485 h 2097845"/>
              <a:gd name="connsiteX80" fmla="*/ 3842 w 956662"/>
              <a:gd name="connsiteY80" fmla="*/ 1744379 h 2097845"/>
              <a:gd name="connsiteX81" fmla="*/ 0 w 956662"/>
              <a:gd name="connsiteY81" fmla="*/ 1759748 h 2097845"/>
              <a:gd name="connsiteX82" fmla="*/ 3842 w 956662"/>
              <a:gd name="connsiteY82" fmla="*/ 1790484 h 2097845"/>
              <a:gd name="connsiteX83" fmla="*/ 15368 w 956662"/>
              <a:gd name="connsiteY83" fmla="*/ 1794326 h 2097845"/>
              <a:gd name="connsiteX84" fmla="*/ 30736 w 956662"/>
              <a:gd name="connsiteY84" fmla="*/ 1798168 h 2097845"/>
              <a:gd name="connsiteX85" fmla="*/ 42262 w 956662"/>
              <a:gd name="connsiteY85" fmla="*/ 1805852 h 2097845"/>
              <a:gd name="connsiteX86" fmla="*/ 46104 w 956662"/>
              <a:gd name="connsiteY86" fmla="*/ 1821220 h 2097845"/>
              <a:gd name="connsiteX87" fmla="*/ 49946 w 956662"/>
              <a:gd name="connsiteY87" fmla="*/ 1886534 h 2097845"/>
              <a:gd name="connsiteX88" fmla="*/ 65314 w 956662"/>
              <a:gd name="connsiteY88" fmla="*/ 1882692 h 2097845"/>
              <a:gd name="connsiteX89" fmla="*/ 96050 w 956662"/>
              <a:gd name="connsiteY89" fmla="*/ 1890376 h 2097845"/>
              <a:gd name="connsiteX90" fmla="*/ 103734 w 956662"/>
              <a:gd name="connsiteY90" fmla="*/ 1917270 h 2097845"/>
              <a:gd name="connsiteX91" fmla="*/ 134470 w 956662"/>
              <a:gd name="connsiteY91" fmla="*/ 1944164 h 2097845"/>
              <a:gd name="connsiteX92" fmla="*/ 145996 w 956662"/>
              <a:gd name="connsiteY92" fmla="*/ 1948006 h 2097845"/>
              <a:gd name="connsiteX93" fmla="*/ 157522 w 956662"/>
              <a:gd name="connsiteY93" fmla="*/ 1940322 h 2097845"/>
              <a:gd name="connsiteX94" fmla="*/ 180574 w 956662"/>
              <a:gd name="connsiteY94" fmla="*/ 1928796 h 2097845"/>
              <a:gd name="connsiteX95" fmla="*/ 211310 w 956662"/>
              <a:gd name="connsiteY95" fmla="*/ 1936480 h 2097845"/>
              <a:gd name="connsiteX96" fmla="*/ 218995 w 956662"/>
              <a:gd name="connsiteY96" fmla="*/ 1944164 h 2097845"/>
              <a:gd name="connsiteX97" fmla="*/ 230521 w 956662"/>
              <a:gd name="connsiteY97" fmla="*/ 1951848 h 2097845"/>
              <a:gd name="connsiteX98" fmla="*/ 238205 w 956662"/>
              <a:gd name="connsiteY98" fmla="*/ 1963374 h 2097845"/>
              <a:gd name="connsiteX99" fmla="*/ 249731 w 956662"/>
              <a:gd name="connsiteY99" fmla="*/ 1967216 h 2097845"/>
              <a:gd name="connsiteX100" fmla="*/ 257415 w 956662"/>
              <a:gd name="connsiteY100" fmla="*/ 1990269 h 2097845"/>
              <a:gd name="connsiteX101" fmla="*/ 265099 w 956662"/>
              <a:gd name="connsiteY101" fmla="*/ 2001795 h 2097845"/>
              <a:gd name="connsiteX102" fmla="*/ 272783 w 956662"/>
              <a:gd name="connsiteY102" fmla="*/ 2024847 h 2097845"/>
              <a:gd name="connsiteX103" fmla="*/ 276625 w 956662"/>
              <a:gd name="connsiteY103" fmla="*/ 2063267 h 2097845"/>
              <a:gd name="connsiteX104" fmla="*/ 284309 w 956662"/>
              <a:gd name="connsiteY104" fmla="*/ 2086319 h 2097845"/>
              <a:gd name="connsiteX105" fmla="*/ 307361 w 956662"/>
              <a:gd name="connsiteY105" fmla="*/ 2094003 h 2097845"/>
              <a:gd name="connsiteX106" fmla="*/ 318887 w 956662"/>
              <a:gd name="connsiteY106" fmla="*/ 2097845 h 2097845"/>
              <a:gd name="connsiteX107" fmla="*/ 368833 w 956662"/>
              <a:gd name="connsiteY107" fmla="*/ 2094003 h 2097845"/>
              <a:gd name="connsiteX108" fmla="*/ 384201 w 956662"/>
              <a:gd name="connsiteY108" fmla="*/ 2074793 h 2097845"/>
              <a:gd name="connsiteX109" fmla="*/ 395727 w 956662"/>
              <a:gd name="connsiteY109" fmla="*/ 2044057 h 2097845"/>
              <a:gd name="connsiteX110" fmla="*/ 407253 w 956662"/>
              <a:gd name="connsiteY110" fmla="*/ 2040215 h 2097845"/>
              <a:gd name="connsiteX111" fmla="*/ 437989 w 956662"/>
              <a:gd name="connsiteY111" fmla="*/ 2036373 h 2097845"/>
              <a:gd name="connsiteX112" fmla="*/ 457200 w 956662"/>
              <a:gd name="connsiteY112" fmla="*/ 2017163 h 2097845"/>
              <a:gd name="connsiteX113" fmla="*/ 453358 w 956662"/>
              <a:gd name="connsiteY113" fmla="*/ 2005637 h 2097845"/>
              <a:gd name="connsiteX114" fmla="*/ 472568 w 956662"/>
              <a:gd name="connsiteY114" fmla="*/ 2009479 h 2097845"/>
              <a:gd name="connsiteX115" fmla="*/ 487936 w 956662"/>
              <a:gd name="connsiteY115" fmla="*/ 2078635 h 2097845"/>
              <a:gd name="connsiteX116" fmla="*/ 499462 w 956662"/>
              <a:gd name="connsiteY116" fmla="*/ 2082477 h 2097845"/>
              <a:gd name="connsiteX117" fmla="*/ 530198 w 956662"/>
              <a:gd name="connsiteY117" fmla="*/ 2070951 h 2097845"/>
              <a:gd name="connsiteX118" fmla="*/ 534040 w 956662"/>
              <a:gd name="connsiteY118" fmla="*/ 2059425 h 2097845"/>
              <a:gd name="connsiteX119" fmla="*/ 545566 w 956662"/>
              <a:gd name="connsiteY119" fmla="*/ 2044057 h 2097845"/>
              <a:gd name="connsiteX120" fmla="*/ 553250 w 956662"/>
              <a:gd name="connsiteY120" fmla="*/ 2032531 h 2097845"/>
              <a:gd name="connsiteX121" fmla="*/ 583986 w 956662"/>
              <a:gd name="connsiteY121" fmla="*/ 2024847 h 2097845"/>
              <a:gd name="connsiteX122" fmla="*/ 572460 w 956662"/>
              <a:gd name="connsiteY122" fmla="*/ 1997953 h 2097845"/>
              <a:gd name="connsiteX123" fmla="*/ 560934 w 956662"/>
              <a:gd name="connsiteY123" fmla="*/ 1990269 h 2097845"/>
              <a:gd name="connsiteX124" fmla="*/ 518672 w 956662"/>
              <a:gd name="connsiteY124" fmla="*/ 1990269 h 2097845"/>
              <a:gd name="connsiteX125" fmla="*/ 507146 w 956662"/>
              <a:gd name="connsiteY125" fmla="*/ 1982585 h 2097845"/>
              <a:gd name="connsiteX126" fmla="*/ 510988 w 956662"/>
              <a:gd name="connsiteY126" fmla="*/ 1951848 h 2097845"/>
              <a:gd name="connsiteX127" fmla="*/ 530198 w 956662"/>
              <a:gd name="connsiteY127" fmla="*/ 1948006 h 2097845"/>
              <a:gd name="connsiteX128" fmla="*/ 541724 w 956662"/>
              <a:gd name="connsiteY128" fmla="*/ 1944164 h 2097845"/>
              <a:gd name="connsiteX129" fmla="*/ 568618 w 956662"/>
              <a:gd name="connsiteY129" fmla="*/ 1936480 h 2097845"/>
              <a:gd name="connsiteX130" fmla="*/ 580144 w 956662"/>
              <a:gd name="connsiteY130" fmla="*/ 1928796 h 2097845"/>
              <a:gd name="connsiteX131" fmla="*/ 610880 w 956662"/>
              <a:gd name="connsiteY131" fmla="*/ 1955690 h 2097845"/>
              <a:gd name="connsiteX132" fmla="*/ 641616 w 956662"/>
              <a:gd name="connsiteY132" fmla="*/ 1967216 h 2097845"/>
              <a:gd name="connsiteX133" fmla="*/ 664668 w 956662"/>
              <a:gd name="connsiteY133" fmla="*/ 1959532 h 2097845"/>
              <a:gd name="connsiteX134" fmla="*/ 676195 w 956662"/>
              <a:gd name="connsiteY134" fmla="*/ 1955690 h 2097845"/>
              <a:gd name="connsiteX135" fmla="*/ 695405 w 956662"/>
              <a:gd name="connsiteY135" fmla="*/ 1951848 h 2097845"/>
              <a:gd name="connsiteX136" fmla="*/ 706931 w 956662"/>
              <a:gd name="connsiteY136" fmla="*/ 1940322 h 2097845"/>
              <a:gd name="connsiteX137" fmla="*/ 722299 w 956662"/>
              <a:gd name="connsiteY137" fmla="*/ 1913428 h 2097845"/>
              <a:gd name="connsiteX138" fmla="*/ 718457 w 956662"/>
              <a:gd name="connsiteY138" fmla="*/ 1809694 h 2097845"/>
              <a:gd name="connsiteX139" fmla="*/ 714615 w 956662"/>
              <a:gd name="connsiteY139" fmla="*/ 1798168 h 2097845"/>
              <a:gd name="connsiteX140" fmla="*/ 710773 w 956662"/>
              <a:gd name="connsiteY140" fmla="*/ 1778958 h 2097845"/>
              <a:gd name="connsiteX141" fmla="*/ 714615 w 956662"/>
              <a:gd name="connsiteY141" fmla="*/ 1748221 h 2097845"/>
              <a:gd name="connsiteX142" fmla="*/ 722299 w 956662"/>
              <a:gd name="connsiteY142" fmla="*/ 1755906 h 2097845"/>
              <a:gd name="connsiteX143" fmla="*/ 741509 w 956662"/>
              <a:gd name="connsiteY143" fmla="*/ 1775116 h 2097845"/>
              <a:gd name="connsiteX144" fmla="*/ 749193 w 956662"/>
              <a:gd name="connsiteY144" fmla="*/ 1786642 h 2097845"/>
              <a:gd name="connsiteX145" fmla="*/ 764561 w 956662"/>
              <a:gd name="connsiteY145" fmla="*/ 1790484 h 2097845"/>
              <a:gd name="connsiteX146" fmla="*/ 791455 w 956662"/>
              <a:gd name="connsiteY146" fmla="*/ 1798168 h 2097845"/>
              <a:gd name="connsiteX147" fmla="*/ 779929 w 956662"/>
              <a:gd name="connsiteY147" fmla="*/ 1844272 h 2097845"/>
              <a:gd name="connsiteX148" fmla="*/ 776087 w 956662"/>
              <a:gd name="connsiteY148" fmla="*/ 1855798 h 2097845"/>
              <a:gd name="connsiteX149" fmla="*/ 768403 w 956662"/>
              <a:gd name="connsiteY149" fmla="*/ 1886534 h 2097845"/>
              <a:gd name="connsiteX150" fmla="*/ 772245 w 956662"/>
              <a:gd name="connsiteY150" fmla="*/ 1913428 h 2097845"/>
              <a:gd name="connsiteX151" fmla="*/ 787613 w 956662"/>
              <a:gd name="connsiteY151" fmla="*/ 1909586 h 2097845"/>
              <a:gd name="connsiteX152" fmla="*/ 791455 w 956662"/>
              <a:gd name="connsiteY152" fmla="*/ 1898060 h 2097845"/>
              <a:gd name="connsiteX153" fmla="*/ 799139 w 956662"/>
              <a:gd name="connsiteY153" fmla="*/ 1886534 h 2097845"/>
              <a:gd name="connsiteX154" fmla="*/ 806823 w 956662"/>
              <a:gd name="connsiteY154" fmla="*/ 1859640 h 2097845"/>
              <a:gd name="connsiteX155" fmla="*/ 814507 w 956662"/>
              <a:gd name="connsiteY155" fmla="*/ 1848114 h 2097845"/>
              <a:gd name="connsiteX156" fmla="*/ 826033 w 956662"/>
              <a:gd name="connsiteY156" fmla="*/ 1844272 h 2097845"/>
              <a:gd name="connsiteX157" fmla="*/ 837559 w 956662"/>
              <a:gd name="connsiteY157" fmla="*/ 1836588 h 2097845"/>
              <a:gd name="connsiteX158" fmla="*/ 845243 w 956662"/>
              <a:gd name="connsiteY158" fmla="*/ 1825062 h 2097845"/>
              <a:gd name="connsiteX159" fmla="*/ 856769 w 956662"/>
              <a:gd name="connsiteY159" fmla="*/ 1817378 h 2097845"/>
              <a:gd name="connsiteX160" fmla="*/ 860611 w 956662"/>
              <a:gd name="connsiteY160" fmla="*/ 1802010 h 2097845"/>
              <a:gd name="connsiteX161" fmla="*/ 868295 w 956662"/>
              <a:gd name="connsiteY161" fmla="*/ 1790484 h 2097845"/>
              <a:gd name="connsiteX162" fmla="*/ 868295 w 956662"/>
              <a:gd name="connsiteY162" fmla="*/ 1736695 h 2097845"/>
              <a:gd name="connsiteX163" fmla="*/ 872137 w 956662"/>
              <a:gd name="connsiteY163" fmla="*/ 1721327 h 2097845"/>
              <a:gd name="connsiteX164" fmla="*/ 883663 w 956662"/>
              <a:gd name="connsiteY164" fmla="*/ 1717485 h 2097845"/>
              <a:gd name="connsiteX165" fmla="*/ 887505 w 956662"/>
              <a:gd name="connsiteY165" fmla="*/ 1705959 h 2097845"/>
              <a:gd name="connsiteX166" fmla="*/ 864453 w 956662"/>
              <a:gd name="connsiteY166" fmla="*/ 1682907 h 2097845"/>
              <a:gd name="connsiteX167" fmla="*/ 852927 w 956662"/>
              <a:gd name="connsiteY167" fmla="*/ 1648329 h 2097845"/>
              <a:gd name="connsiteX168" fmla="*/ 860611 w 956662"/>
              <a:gd name="connsiteY168" fmla="*/ 1636803 h 2097845"/>
              <a:gd name="connsiteX169" fmla="*/ 856769 w 956662"/>
              <a:gd name="connsiteY169" fmla="*/ 1598383 h 2097845"/>
              <a:gd name="connsiteX170" fmla="*/ 841401 w 956662"/>
              <a:gd name="connsiteY170" fmla="*/ 1590699 h 2097845"/>
              <a:gd name="connsiteX171" fmla="*/ 810665 w 956662"/>
              <a:gd name="connsiteY171" fmla="*/ 1586857 h 2097845"/>
              <a:gd name="connsiteX172" fmla="*/ 833717 w 956662"/>
              <a:gd name="connsiteY172" fmla="*/ 1579173 h 2097845"/>
              <a:gd name="connsiteX173" fmla="*/ 852927 w 956662"/>
              <a:gd name="connsiteY173" fmla="*/ 1559963 h 2097845"/>
              <a:gd name="connsiteX174" fmla="*/ 849085 w 956662"/>
              <a:gd name="connsiteY174" fmla="*/ 1529227 h 2097845"/>
              <a:gd name="connsiteX175" fmla="*/ 841401 w 956662"/>
              <a:gd name="connsiteY175" fmla="*/ 1521542 h 2097845"/>
              <a:gd name="connsiteX176" fmla="*/ 833717 w 956662"/>
              <a:gd name="connsiteY176" fmla="*/ 1510016 h 2097845"/>
              <a:gd name="connsiteX177" fmla="*/ 822191 w 956662"/>
              <a:gd name="connsiteY177" fmla="*/ 1498490 h 2097845"/>
              <a:gd name="connsiteX178" fmla="*/ 806823 w 956662"/>
              <a:gd name="connsiteY178" fmla="*/ 1475438 h 2097845"/>
              <a:gd name="connsiteX179" fmla="*/ 810665 w 956662"/>
              <a:gd name="connsiteY179" fmla="*/ 1413966 h 2097845"/>
              <a:gd name="connsiteX180" fmla="*/ 822191 w 956662"/>
              <a:gd name="connsiteY180" fmla="*/ 1410124 h 2097845"/>
              <a:gd name="connsiteX181" fmla="*/ 829875 w 956662"/>
              <a:gd name="connsiteY181" fmla="*/ 1398598 h 2097845"/>
              <a:gd name="connsiteX182" fmla="*/ 852927 w 956662"/>
              <a:gd name="connsiteY182" fmla="*/ 1383230 h 2097845"/>
              <a:gd name="connsiteX183" fmla="*/ 864453 w 956662"/>
              <a:gd name="connsiteY183" fmla="*/ 1375546 h 2097845"/>
              <a:gd name="connsiteX184" fmla="*/ 872137 w 956662"/>
              <a:gd name="connsiteY184" fmla="*/ 1387072 h 2097845"/>
              <a:gd name="connsiteX185" fmla="*/ 845243 w 956662"/>
              <a:gd name="connsiteY185" fmla="*/ 1406282 h 2097845"/>
              <a:gd name="connsiteX186" fmla="*/ 849085 w 956662"/>
              <a:gd name="connsiteY186" fmla="*/ 1460070 h 2097845"/>
              <a:gd name="connsiteX187" fmla="*/ 875979 w 956662"/>
              <a:gd name="connsiteY187" fmla="*/ 1490806 h 2097845"/>
              <a:gd name="connsiteX188" fmla="*/ 895189 w 956662"/>
              <a:gd name="connsiteY188" fmla="*/ 1506174 h 2097845"/>
              <a:gd name="connsiteX189" fmla="*/ 906716 w 956662"/>
              <a:gd name="connsiteY189" fmla="*/ 1502332 h 2097845"/>
              <a:gd name="connsiteX190" fmla="*/ 902874 w 956662"/>
              <a:gd name="connsiteY190" fmla="*/ 1490806 h 2097845"/>
              <a:gd name="connsiteX191" fmla="*/ 895189 w 956662"/>
              <a:gd name="connsiteY191" fmla="*/ 1483122 h 2097845"/>
              <a:gd name="connsiteX192" fmla="*/ 875979 w 956662"/>
              <a:gd name="connsiteY192" fmla="*/ 1448544 h 2097845"/>
              <a:gd name="connsiteX193" fmla="*/ 891347 w 956662"/>
              <a:gd name="connsiteY193" fmla="*/ 1410124 h 2097845"/>
              <a:gd name="connsiteX194" fmla="*/ 910558 w 956662"/>
              <a:gd name="connsiteY194" fmla="*/ 1413966 h 2097845"/>
              <a:gd name="connsiteX195" fmla="*/ 918242 w 956662"/>
              <a:gd name="connsiteY195" fmla="*/ 1425492 h 2097845"/>
              <a:gd name="connsiteX196" fmla="*/ 941294 w 956662"/>
              <a:gd name="connsiteY196" fmla="*/ 1437018 h 2097845"/>
              <a:gd name="connsiteX197" fmla="*/ 952820 w 956662"/>
              <a:gd name="connsiteY197" fmla="*/ 1425492 h 2097845"/>
              <a:gd name="connsiteX198" fmla="*/ 945136 w 956662"/>
              <a:gd name="connsiteY198" fmla="*/ 1375546 h 2097845"/>
              <a:gd name="connsiteX199" fmla="*/ 933610 w 956662"/>
              <a:gd name="connsiteY199" fmla="*/ 1352494 h 2097845"/>
              <a:gd name="connsiteX200" fmla="*/ 945136 w 956662"/>
              <a:gd name="connsiteY200" fmla="*/ 1306390 h 2097845"/>
              <a:gd name="connsiteX201" fmla="*/ 956662 w 956662"/>
              <a:gd name="connsiteY201" fmla="*/ 1298706 h 2097845"/>
              <a:gd name="connsiteX202" fmla="*/ 952820 w 956662"/>
              <a:gd name="connsiteY202" fmla="*/ 1283337 h 2097845"/>
              <a:gd name="connsiteX203" fmla="*/ 883663 w 956662"/>
              <a:gd name="connsiteY203" fmla="*/ 1267969 h 2097845"/>
              <a:gd name="connsiteX204" fmla="*/ 799139 w 956662"/>
              <a:gd name="connsiteY204" fmla="*/ 1267969 h 2097845"/>
              <a:gd name="connsiteX205" fmla="*/ 802981 w 956662"/>
              <a:gd name="connsiteY205" fmla="*/ 1252601 h 2097845"/>
              <a:gd name="connsiteX206" fmla="*/ 822191 w 956662"/>
              <a:gd name="connsiteY206" fmla="*/ 1248759 h 2097845"/>
              <a:gd name="connsiteX207" fmla="*/ 833717 w 956662"/>
              <a:gd name="connsiteY207" fmla="*/ 1241075 h 2097845"/>
              <a:gd name="connsiteX208" fmla="*/ 868295 w 956662"/>
              <a:gd name="connsiteY208" fmla="*/ 1237233 h 2097845"/>
              <a:gd name="connsiteX209" fmla="*/ 872137 w 956662"/>
              <a:gd name="connsiteY209" fmla="*/ 1183445 h 2097845"/>
              <a:gd name="connsiteX210" fmla="*/ 875979 w 956662"/>
              <a:gd name="connsiteY210" fmla="*/ 1171919 h 2097845"/>
              <a:gd name="connsiteX211" fmla="*/ 872137 w 956662"/>
              <a:gd name="connsiteY211" fmla="*/ 1160393 h 2097845"/>
              <a:gd name="connsiteX212" fmla="*/ 860611 w 956662"/>
              <a:gd name="connsiteY212" fmla="*/ 1156551 h 2097845"/>
              <a:gd name="connsiteX213" fmla="*/ 833717 w 956662"/>
              <a:gd name="connsiteY213" fmla="*/ 1152709 h 2097845"/>
              <a:gd name="connsiteX214" fmla="*/ 829875 w 956662"/>
              <a:gd name="connsiteY214" fmla="*/ 1141183 h 2097845"/>
              <a:gd name="connsiteX215" fmla="*/ 810665 w 956662"/>
              <a:gd name="connsiteY215" fmla="*/ 1106605 h 2097845"/>
              <a:gd name="connsiteX216" fmla="*/ 814507 w 956662"/>
              <a:gd name="connsiteY216" fmla="*/ 1087395 h 2097845"/>
              <a:gd name="connsiteX217" fmla="*/ 822191 w 956662"/>
              <a:gd name="connsiteY217" fmla="*/ 1098921 h 2097845"/>
              <a:gd name="connsiteX218" fmla="*/ 833717 w 956662"/>
              <a:gd name="connsiteY218" fmla="*/ 1102763 h 2097845"/>
              <a:gd name="connsiteX219" fmla="*/ 845243 w 956662"/>
              <a:gd name="connsiteY219" fmla="*/ 1110447 h 2097845"/>
              <a:gd name="connsiteX220" fmla="*/ 868295 w 956662"/>
              <a:gd name="connsiteY220" fmla="*/ 1118131 h 2097845"/>
              <a:gd name="connsiteX221" fmla="*/ 883663 w 956662"/>
              <a:gd name="connsiteY221" fmla="*/ 1114289 h 2097845"/>
              <a:gd name="connsiteX222" fmla="*/ 872137 w 956662"/>
              <a:gd name="connsiteY222" fmla="*/ 1091237 h 2097845"/>
              <a:gd name="connsiteX223" fmla="*/ 868295 w 956662"/>
              <a:gd name="connsiteY223" fmla="*/ 1072027 h 2097845"/>
              <a:gd name="connsiteX224" fmla="*/ 864453 w 956662"/>
              <a:gd name="connsiteY224" fmla="*/ 1060500 h 2097845"/>
              <a:gd name="connsiteX225" fmla="*/ 845243 w 956662"/>
              <a:gd name="connsiteY225" fmla="*/ 979818 h 2097845"/>
              <a:gd name="connsiteX226" fmla="*/ 833717 w 956662"/>
              <a:gd name="connsiteY226" fmla="*/ 972134 h 2097845"/>
              <a:gd name="connsiteX227" fmla="*/ 822191 w 956662"/>
              <a:gd name="connsiteY227" fmla="*/ 968292 h 2097845"/>
              <a:gd name="connsiteX228" fmla="*/ 806823 w 956662"/>
              <a:gd name="connsiteY228" fmla="*/ 945240 h 2097845"/>
              <a:gd name="connsiteX229" fmla="*/ 795297 w 956662"/>
              <a:gd name="connsiteY229" fmla="*/ 891452 h 2097845"/>
              <a:gd name="connsiteX230" fmla="*/ 791455 w 956662"/>
              <a:gd name="connsiteY230" fmla="*/ 876084 h 2097845"/>
              <a:gd name="connsiteX231" fmla="*/ 795297 w 956662"/>
              <a:gd name="connsiteY231" fmla="*/ 833821 h 2097845"/>
              <a:gd name="connsiteX232" fmla="*/ 814507 w 956662"/>
              <a:gd name="connsiteY232" fmla="*/ 853032 h 2097845"/>
              <a:gd name="connsiteX233" fmla="*/ 826033 w 956662"/>
              <a:gd name="connsiteY233" fmla="*/ 876084 h 2097845"/>
              <a:gd name="connsiteX234" fmla="*/ 837559 w 956662"/>
              <a:gd name="connsiteY234" fmla="*/ 879926 h 2097845"/>
              <a:gd name="connsiteX235" fmla="*/ 860611 w 956662"/>
              <a:gd name="connsiteY235" fmla="*/ 891452 h 2097845"/>
              <a:gd name="connsiteX236" fmla="*/ 868295 w 956662"/>
              <a:gd name="connsiteY236" fmla="*/ 902978 h 2097845"/>
              <a:gd name="connsiteX237" fmla="*/ 879821 w 956662"/>
              <a:gd name="connsiteY237" fmla="*/ 895294 h 2097845"/>
              <a:gd name="connsiteX238" fmla="*/ 872137 w 956662"/>
              <a:gd name="connsiteY238" fmla="*/ 849190 h 2097845"/>
              <a:gd name="connsiteX239" fmla="*/ 864453 w 956662"/>
              <a:gd name="connsiteY239" fmla="*/ 837663 h 2097845"/>
              <a:gd name="connsiteX240" fmla="*/ 852927 w 956662"/>
              <a:gd name="connsiteY240" fmla="*/ 833821 h 2097845"/>
              <a:gd name="connsiteX241" fmla="*/ 852927 w 956662"/>
              <a:gd name="connsiteY241" fmla="*/ 780033 h 2097845"/>
              <a:gd name="connsiteX242" fmla="*/ 849085 w 956662"/>
              <a:gd name="connsiteY242" fmla="*/ 764665 h 2097845"/>
              <a:gd name="connsiteX243" fmla="*/ 837559 w 956662"/>
              <a:gd name="connsiteY243" fmla="*/ 741613 h 2097845"/>
              <a:gd name="connsiteX244" fmla="*/ 829875 w 956662"/>
              <a:gd name="connsiteY244" fmla="*/ 707035 h 2097845"/>
              <a:gd name="connsiteX245" fmla="*/ 826033 w 956662"/>
              <a:gd name="connsiteY245" fmla="*/ 660931 h 2097845"/>
              <a:gd name="connsiteX246" fmla="*/ 810665 w 956662"/>
              <a:gd name="connsiteY246" fmla="*/ 637879 h 2097845"/>
              <a:gd name="connsiteX247" fmla="*/ 802981 w 956662"/>
              <a:gd name="connsiteY247" fmla="*/ 614827 h 2097845"/>
              <a:gd name="connsiteX248" fmla="*/ 799139 w 956662"/>
              <a:gd name="connsiteY248" fmla="*/ 603300 h 2097845"/>
              <a:gd name="connsiteX249" fmla="*/ 776087 w 956662"/>
              <a:gd name="connsiteY249" fmla="*/ 584090 h 2097845"/>
              <a:gd name="connsiteX250" fmla="*/ 764561 w 956662"/>
              <a:gd name="connsiteY250" fmla="*/ 576406 h 2097845"/>
              <a:gd name="connsiteX251" fmla="*/ 741509 w 956662"/>
              <a:gd name="connsiteY251" fmla="*/ 530302 h 2097845"/>
              <a:gd name="connsiteX252" fmla="*/ 737667 w 956662"/>
              <a:gd name="connsiteY252" fmla="*/ 518776 h 2097845"/>
              <a:gd name="connsiteX253" fmla="*/ 714615 w 956662"/>
              <a:gd name="connsiteY253" fmla="*/ 503408 h 2097845"/>
              <a:gd name="connsiteX254" fmla="*/ 703089 w 956662"/>
              <a:gd name="connsiteY254" fmla="*/ 480356 h 2097845"/>
              <a:gd name="connsiteX255" fmla="*/ 699247 w 956662"/>
              <a:gd name="connsiteY255" fmla="*/ 468830 h 2097845"/>
              <a:gd name="connsiteX256" fmla="*/ 703089 w 956662"/>
              <a:gd name="connsiteY256" fmla="*/ 441936 h 2097845"/>
              <a:gd name="connsiteX257" fmla="*/ 706931 w 956662"/>
              <a:gd name="connsiteY257" fmla="*/ 422726 h 2097845"/>
              <a:gd name="connsiteX258" fmla="*/ 710773 w 956662"/>
              <a:gd name="connsiteY258" fmla="*/ 399674 h 2097845"/>
              <a:gd name="connsiteX259" fmla="*/ 729983 w 956662"/>
              <a:gd name="connsiteY259" fmla="*/ 411200 h 2097845"/>
              <a:gd name="connsiteX260" fmla="*/ 718457 w 956662"/>
              <a:gd name="connsiteY260" fmla="*/ 372779 h 2097845"/>
              <a:gd name="connsiteX261" fmla="*/ 710773 w 956662"/>
              <a:gd name="connsiteY261" fmla="*/ 361253 h 2097845"/>
              <a:gd name="connsiteX262" fmla="*/ 687721 w 956662"/>
              <a:gd name="connsiteY262" fmla="*/ 353569 h 2097845"/>
              <a:gd name="connsiteX263" fmla="*/ 649300 w 956662"/>
              <a:gd name="connsiteY263" fmla="*/ 338201 h 2097845"/>
              <a:gd name="connsiteX264" fmla="*/ 645458 w 956662"/>
              <a:gd name="connsiteY264" fmla="*/ 326675 h 2097845"/>
              <a:gd name="connsiteX265" fmla="*/ 633932 w 956662"/>
              <a:gd name="connsiteY265" fmla="*/ 318991 h 2097845"/>
              <a:gd name="connsiteX266" fmla="*/ 622406 w 956662"/>
              <a:gd name="connsiteY266" fmla="*/ 307465 h 2097845"/>
              <a:gd name="connsiteX267" fmla="*/ 599354 w 956662"/>
              <a:gd name="connsiteY267" fmla="*/ 299781 h 2097845"/>
              <a:gd name="connsiteX268" fmla="*/ 591670 w 956662"/>
              <a:gd name="connsiteY268" fmla="*/ 288255 h 2097845"/>
              <a:gd name="connsiteX269" fmla="*/ 580144 w 956662"/>
              <a:gd name="connsiteY269" fmla="*/ 284413 h 2097845"/>
              <a:gd name="connsiteX270" fmla="*/ 572460 w 956662"/>
              <a:gd name="connsiteY270" fmla="*/ 261361 h 2097845"/>
              <a:gd name="connsiteX271" fmla="*/ 568618 w 956662"/>
              <a:gd name="connsiteY271" fmla="*/ 249835 h 2097845"/>
              <a:gd name="connsiteX272" fmla="*/ 557092 w 956662"/>
              <a:gd name="connsiteY272" fmla="*/ 238309 h 2097845"/>
              <a:gd name="connsiteX273" fmla="*/ 491778 w 956662"/>
              <a:gd name="connsiteY273" fmla="*/ 234467 h 2097845"/>
              <a:gd name="connsiteX274" fmla="*/ 495620 w 956662"/>
              <a:gd name="connsiteY274" fmla="*/ 215257 h 2097845"/>
              <a:gd name="connsiteX275" fmla="*/ 499462 w 956662"/>
              <a:gd name="connsiteY275" fmla="*/ 203731 h 2097845"/>
              <a:gd name="connsiteX276" fmla="*/ 503304 w 956662"/>
              <a:gd name="connsiteY276" fmla="*/ 188363 h 2097845"/>
              <a:gd name="connsiteX277" fmla="*/ 468726 w 956662"/>
              <a:gd name="connsiteY277" fmla="*/ 146100 h 2097845"/>
              <a:gd name="connsiteX278" fmla="*/ 464884 w 956662"/>
              <a:gd name="connsiteY278" fmla="*/ 134574 h 2097845"/>
              <a:gd name="connsiteX279" fmla="*/ 445674 w 956662"/>
              <a:gd name="connsiteY279" fmla="*/ 111522 h 2097845"/>
              <a:gd name="connsiteX280" fmla="*/ 445674 w 956662"/>
              <a:gd name="connsiteY280" fmla="*/ 57734 h 2097845"/>
              <a:gd name="connsiteX281" fmla="*/ 453358 w 956662"/>
              <a:gd name="connsiteY281" fmla="*/ 34682 h 2097845"/>
              <a:gd name="connsiteX282" fmla="*/ 449516 w 956662"/>
              <a:gd name="connsiteY282" fmla="*/ 23156 h 2097845"/>
              <a:gd name="connsiteX283" fmla="*/ 449516 w 956662"/>
              <a:gd name="connsiteY283" fmla="*/ 104 h 2097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</a:cxnLst>
            <a:rect l="l" t="t" r="r" b="b"/>
            <a:pathLst>
              <a:path w="956662" h="2097845">
                <a:moveTo>
                  <a:pt x="449516" y="104"/>
                </a:moveTo>
                <a:cubicBezTo>
                  <a:pt x="446314" y="-1177"/>
                  <a:pt x="436104" y="9673"/>
                  <a:pt x="430305" y="15472"/>
                </a:cubicBezTo>
                <a:cubicBezTo>
                  <a:pt x="404689" y="41087"/>
                  <a:pt x="441834" y="14189"/>
                  <a:pt x="411095" y="34682"/>
                </a:cubicBezTo>
                <a:cubicBezTo>
                  <a:pt x="408564" y="42275"/>
                  <a:pt x="406340" y="52317"/>
                  <a:pt x="399569" y="57734"/>
                </a:cubicBezTo>
                <a:cubicBezTo>
                  <a:pt x="396407" y="60264"/>
                  <a:pt x="391665" y="59765"/>
                  <a:pt x="388043" y="61576"/>
                </a:cubicBezTo>
                <a:cubicBezTo>
                  <a:pt x="383913" y="63641"/>
                  <a:pt x="380526" y="66969"/>
                  <a:pt x="376517" y="69260"/>
                </a:cubicBezTo>
                <a:cubicBezTo>
                  <a:pt x="340090" y="90076"/>
                  <a:pt x="339529" y="76972"/>
                  <a:pt x="272783" y="80786"/>
                </a:cubicBezTo>
                <a:cubicBezTo>
                  <a:pt x="257387" y="81666"/>
                  <a:pt x="242047" y="83347"/>
                  <a:pt x="226679" y="84628"/>
                </a:cubicBezTo>
                <a:cubicBezTo>
                  <a:pt x="225398" y="88470"/>
                  <a:pt x="225084" y="92784"/>
                  <a:pt x="222837" y="96154"/>
                </a:cubicBezTo>
                <a:cubicBezTo>
                  <a:pt x="216921" y="105027"/>
                  <a:pt x="208288" y="109695"/>
                  <a:pt x="199784" y="115364"/>
                </a:cubicBezTo>
                <a:cubicBezTo>
                  <a:pt x="197223" y="119206"/>
                  <a:pt x="196440" y="125312"/>
                  <a:pt x="192100" y="126890"/>
                </a:cubicBezTo>
                <a:cubicBezTo>
                  <a:pt x="181201" y="130853"/>
                  <a:pt x="168961" y="128825"/>
                  <a:pt x="157522" y="130732"/>
                </a:cubicBezTo>
                <a:cubicBezTo>
                  <a:pt x="153527" y="131398"/>
                  <a:pt x="149838" y="133293"/>
                  <a:pt x="145996" y="134574"/>
                </a:cubicBezTo>
                <a:cubicBezTo>
                  <a:pt x="135751" y="147381"/>
                  <a:pt x="122133" y="158104"/>
                  <a:pt x="115260" y="172995"/>
                </a:cubicBezTo>
                <a:cubicBezTo>
                  <a:pt x="113325" y="177188"/>
                  <a:pt x="120524" y="180588"/>
                  <a:pt x="122944" y="184521"/>
                </a:cubicBezTo>
                <a:cubicBezTo>
                  <a:pt x="160015" y="244762"/>
                  <a:pt x="131981" y="201918"/>
                  <a:pt x="161364" y="245993"/>
                </a:cubicBezTo>
                <a:lnTo>
                  <a:pt x="169048" y="257519"/>
                </a:lnTo>
                <a:cubicBezTo>
                  <a:pt x="171609" y="261361"/>
                  <a:pt x="172351" y="267585"/>
                  <a:pt x="176732" y="269045"/>
                </a:cubicBezTo>
                <a:lnTo>
                  <a:pt x="188258" y="272887"/>
                </a:lnTo>
                <a:cubicBezTo>
                  <a:pt x="190819" y="276729"/>
                  <a:pt x="192336" y="281528"/>
                  <a:pt x="195942" y="284413"/>
                </a:cubicBezTo>
                <a:cubicBezTo>
                  <a:pt x="199104" y="286943"/>
                  <a:pt x="204604" y="285391"/>
                  <a:pt x="207468" y="288255"/>
                </a:cubicBezTo>
                <a:cubicBezTo>
                  <a:pt x="210332" y="291119"/>
                  <a:pt x="209226" y="296308"/>
                  <a:pt x="211310" y="299781"/>
                </a:cubicBezTo>
                <a:cubicBezTo>
                  <a:pt x="213174" y="302887"/>
                  <a:pt x="216821" y="304567"/>
                  <a:pt x="218995" y="307465"/>
                </a:cubicBezTo>
                <a:cubicBezTo>
                  <a:pt x="241409" y="337349"/>
                  <a:pt x="224437" y="323900"/>
                  <a:pt x="245889" y="338201"/>
                </a:cubicBezTo>
                <a:cubicBezTo>
                  <a:pt x="271338" y="399280"/>
                  <a:pt x="265954" y="364226"/>
                  <a:pt x="261257" y="411200"/>
                </a:cubicBezTo>
                <a:cubicBezTo>
                  <a:pt x="259596" y="427815"/>
                  <a:pt x="263993" y="445798"/>
                  <a:pt x="257415" y="461146"/>
                </a:cubicBezTo>
                <a:cubicBezTo>
                  <a:pt x="254843" y="467148"/>
                  <a:pt x="244608" y="463707"/>
                  <a:pt x="238205" y="464988"/>
                </a:cubicBezTo>
                <a:cubicBezTo>
                  <a:pt x="235644" y="468830"/>
                  <a:pt x="231094" y="471932"/>
                  <a:pt x="230521" y="476514"/>
                </a:cubicBezTo>
                <a:cubicBezTo>
                  <a:pt x="230083" y="480021"/>
                  <a:pt x="235445" y="501730"/>
                  <a:pt x="238205" y="507250"/>
                </a:cubicBezTo>
                <a:cubicBezTo>
                  <a:pt x="240270" y="511380"/>
                  <a:pt x="244014" y="514556"/>
                  <a:pt x="245889" y="518776"/>
                </a:cubicBezTo>
                <a:cubicBezTo>
                  <a:pt x="249179" y="526178"/>
                  <a:pt x="253573" y="541828"/>
                  <a:pt x="253573" y="541828"/>
                </a:cubicBezTo>
                <a:cubicBezTo>
                  <a:pt x="245095" y="584219"/>
                  <a:pt x="250019" y="567858"/>
                  <a:pt x="242047" y="591774"/>
                </a:cubicBezTo>
                <a:cubicBezTo>
                  <a:pt x="240766" y="613546"/>
                  <a:pt x="240375" y="635388"/>
                  <a:pt x="238205" y="657089"/>
                </a:cubicBezTo>
                <a:cubicBezTo>
                  <a:pt x="237802" y="661119"/>
                  <a:pt x="236893" y="665453"/>
                  <a:pt x="234363" y="668615"/>
                </a:cubicBezTo>
                <a:cubicBezTo>
                  <a:pt x="231478" y="672221"/>
                  <a:pt x="226679" y="673738"/>
                  <a:pt x="222837" y="676299"/>
                </a:cubicBezTo>
                <a:cubicBezTo>
                  <a:pt x="217714" y="683983"/>
                  <a:pt x="209708" y="690392"/>
                  <a:pt x="207468" y="699351"/>
                </a:cubicBezTo>
                <a:cubicBezTo>
                  <a:pt x="202506" y="719199"/>
                  <a:pt x="206555" y="710326"/>
                  <a:pt x="195942" y="726245"/>
                </a:cubicBezTo>
                <a:cubicBezTo>
                  <a:pt x="194661" y="731368"/>
                  <a:pt x="192625" y="736359"/>
                  <a:pt x="192100" y="741613"/>
                </a:cubicBezTo>
                <a:cubicBezTo>
                  <a:pt x="190057" y="762042"/>
                  <a:pt x="192808" y="783065"/>
                  <a:pt x="188258" y="803085"/>
                </a:cubicBezTo>
                <a:cubicBezTo>
                  <a:pt x="186211" y="812090"/>
                  <a:pt x="172890" y="826137"/>
                  <a:pt x="172890" y="826137"/>
                </a:cubicBezTo>
                <a:cubicBezTo>
                  <a:pt x="182303" y="892028"/>
                  <a:pt x="171633" y="828795"/>
                  <a:pt x="180574" y="864558"/>
                </a:cubicBezTo>
                <a:cubicBezTo>
                  <a:pt x="182158" y="870893"/>
                  <a:pt x="180407" y="878613"/>
                  <a:pt x="184416" y="883768"/>
                </a:cubicBezTo>
                <a:cubicBezTo>
                  <a:pt x="190086" y="891058"/>
                  <a:pt x="207468" y="899136"/>
                  <a:pt x="207468" y="899136"/>
                </a:cubicBezTo>
                <a:cubicBezTo>
                  <a:pt x="213031" y="915824"/>
                  <a:pt x="214439" y="914321"/>
                  <a:pt x="207468" y="937556"/>
                </a:cubicBezTo>
                <a:cubicBezTo>
                  <a:pt x="206141" y="941979"/>
                  <a:pt x="201849" y="944952"/>
                  <a:pt x="199784" y="949082"/>
                </a:cubicBezTo>
                <a:cubicBezTo>
                  <a:pt x="197973" y="952704"/>
                  <a:pt x="197223" y="956766"/>
                  <a:pt x="195942" y="960608"/>
                </a:cubicBezTo>
                <a:cubicBezTo>
                  <a:pt x="198503" y="964450"/>
                  <a:pt x="200361" y="968869"/>
                  <a:pt x="203626" y="972134"/>
                </a:cubicBezTo>
                <a:cubicBezTo>
                  <a:pt x="211074" y="979581"/>
                  <a:pt x="217305" y="980535"/>
                  <a:pt x="226679" y="983660"/>
                </a:cubicBezTo>
                <a:cubicBezTo>
                  <a:pt x="227960" y="987502"/>
                  <a:pt x="227991" y="992024"/>
                  <a:pt x="230521" y="995186"/>
                </a:cubicBezTo>
                <a:cubicBezTo>
                  <a:pt x="233406" y="998792"/>
                  <a:pt x="238782" y="999605"/>
                  <a:pt x="242047" y="1002870"/>
                </a:cubicBezTo>
                <a:cubicBezTo>
                  <a:pt x="245312" y="1006135"/>
                  <a:pt x="247170" y="1010554"/>
                  <a:pt x="249731" y="1014396"/>
                </a:cubicBezTo>
                <a:cubicBezTo>
                  <a:pt x="251012" y="1020799"/>
                  <a:pt x="251989" y="1027271"/>
                  <a:pt x="253573" y="1033606"/>
                </a:cubicBezTo>
                <a:cubicBezTo>
                  <a:pt x="254555" y="1037535"/>
                  <a:pt x="256302" y="1041238"/>
                  <a:pt x="257415" y="1045132"/>
                </a:cubicBezTo>
                <a:cubicBezTo>
                  <a:pt x="258866" y="1050209"/>
                  <a:pt x="259976" y="1055377"/>
                  <a:pt x="261257" y="1060500"/>
                </a:cubicBezTo>
                <a:cubicBezTo>
                  <a:pt x="259976" y="1077149"/>
                  <a:pt x="259486" y="1093878"/>
                  <a:pt x="257415" y="1110447"/>
                </a:cubicBezTo>
                <a:cubicBezTo>
                  <a:pt x="256913" y="1114466"/>
                  <a:pt x="254075" y="1117954"/>
                  <a:pt x="253573" y="1121973"/>
                </a:cubicBezTo>
                <a:cubicBezTo>
                  <a:pt x="248843" y="1159816"/>
                  <a:pt x="252612" y="1164718"/>
                  <a:pt x="245889" y="1194971"/>
                </a:cubicBezTo>
                <a:cubicBezTo>
                  <a:pt x="245010" y="1198924"/>
                  <a:pt x="243858" y="1202875"/>
                  <a:pt x="242047" y="1206497"/>
                </a:cubicBezTo>
                <a:cubicBezTo>
                  <a:pt x="239982" y="1210627"/>
                  <a:pt x="236924" y="1214181"/>
                  <a:pt x="234363" y="1218023"/>
                </a:cubicBezTo>
                <a:cubicBezTo>
                  <a:pt x="225945" y="1302203"/>
                  <a:pt x="223951" y="1281334"/>
                  <a:pt x="230521" y="1360178"/>
                </a:cubicBezTo>
                <a:cubicBezTo>
                  <a:pt x="232876" y="1388432"/>
                  <a:pt x="230431" y="1381174"/>
                  <a:pt x="242047" y="1398598"/>
                </a:cubicBezTo>
                <a:cubicBezTo>
                  <a:pt x="243328" y="1410124"/>
                  <a:pt x="243982" y="1421737"/>
                  <a:pt x="245889" y="1433176"/>
                </a:cubicBezTo>
                <a:cubicBezTo>
                  <a:pt x="246555" y="1437171"/>
                  <a:pt x="249731" y="1440652"/>
                  <a:pt x="249731" y="1444702"/>
                </a:cubicBezTo>
                <a:cubicBezTo>
                  <a:pt x="249731" y="1462677"/>
                  <a:pt x="249013" y="1480789"/>
                  <a:pt x="245889" y="1498490"/>
                </a:cubicBezTo>
                <a:cubicBezTo>
                  <a:pt x="245087" y="1503037"/>
                  <a:pt x="240270" y="1505886"/>
                  <a:pt x="238205" y="1510016"/>
                </a:cubicBezTo>
                <a:cubicBezTo>
                  <a:pt x="228229" y="1529967"/>
                  <a:pt x="241688" y="1514216"/>
                  <a:pt x="226679" y="1529227"/>
                </a:cubicBezTo>
                <a:cubicBezTo>
                  <a:pt x="222651" y="1541312"/>
                  <a:pt x="223645" y="1544056"/>
                  <a:pt x="211310" y="1552279"/>
                </a:cubicBezTo>
                <a:cubicBezTo>
                  <a:pt x="207940" y="1554525"/>
                  <a:pt x="203406" y="1554310"/>
                  <a:pt x="199784" y="1556121"/>
                </a:cubicBezTo>
                <a:cubicBezTo>
                  <a:pt x="161645" y="1575191"/>
                  <a:pt x="237038" y="1560553"/>
                  <a:pt x="130628" y="1567647"/>
                </a:cubicBezTo>
                <a:cubicBezTo>
                  <a:pt x="126786" y="1570208"/>
                  <a:pt x="123322" y="1573456"/>
                  <a:pt x="119102" y="1575331"/>
                </a:cubicBezTo>
                <a:cubicBezTo>
                  <a:pt x="111700" y="1578621"/>
                  <a:pt x="96050" y="1583015"/>
                  <a:pt x="96050" y="1583015"/>
                </a:cubicBezTo>
                <a:cubicBezTo>
                  <a:pt x="93489" y="1586857"/>
                  <a:pt x="91631" y="1591276"/>
                  <a:pt x="88366" y="1594541"/>
                </a:cubicBezTo>
                <a:cubicBezTo>
                  <a:pt x="80918" y="1601989"/>
                  <a:pt x="74688" y="1602942"/>
                  <a:pt x="65314" y="1606067"/>
                </a:cubicBezTo>
                <a:cubicBezTo>
                  <a:pt x="62753" y="1609909"/>
                  <a:pt x="60586" y="1614046"/>
                  <a:pt x="57630" y="1617593"/>
                </a:cubicBezTo>
                <a:cubicBezTo>
                  <a:pt x="54152" y="1621767"/>
                  <a:pt x="49118" y="1624598"/>
                  <a:pt x="46104" y="1629119"/>
                </a:cubicBezTo>
                <a:cubicBezTo>
                  <a:pt x="43858" y="1632489"/>
                  <a:pt x="44508" y="1637275"/>
                  <a:pt x="42262" y="1640645"/>
                </a:cubicBezTo>
                <a:cubicBezTo>
                  <a:pt x="39248" y="1645166"/>
                  <a:pt x="34214" y="1647997"/>
                  <a:pt x="30736" y="1652171"/>
                </a:cubicBezTo>
                <a:cubicBezTo>
                  <a:pt x="27780" y="1655718"/>
                  <a:pt x="25613" y="1659855"/>
                  <a:pt x="23052" y="1663697"/>
                </a:cubicBezTo>
                <a:cubicBezTo>
                  <a:pt x="21771" y="1673942"/>
                  <a:pt x="21373" y="1684337"/>
                  <a:pt x="19210" y="1694433"/>
                </a:cubicBezTo>
                <a:cubicBezTo>
                  <a:pt x="17513" y="1702353"/>
                  <a:pt x="13490" y="1709627"/>
                  <a:pt x="11526" y="1717485"/>
                </a:cubicBezTo>
                <a:cubicBezTo>
                  <a:pt x="-488" y="1765543"/>
                  <a:pt x="14868" y="1705785"/>
                  <a:pt x="3842" y="1744379"/>
                </a:cubicBezTo>
                <a:cubicBezTo>
                  <a:pt x="2391" y="1749456"/>
                  <a:pt x="1281" y="1754625"/>
                  <a:pt x="0" y="1759748"/>
                </a:cubicBezTo>
                <a:cubicBezTo>
                  <a:pt x="1281" y="1769993"/>
                  <a:pt x="-351" y="1781049"/>
                  <a:pt x="3842" y="1790484"/>
                </a:cubicBezTo>
                <a:cubicBezTo>
                  <a:pt x="5487" y="1794185"/>
                  <a:pt x="11474" y="1793213"/>
                  <a:pt x="15368" y="1794326"/>
                </a:cubicBezTo>
                <a:cubicBezTo>
                  <a:pt x="20445" y="1795777"/>
                  <a:pt x="25613" y="1796887"/>
                  <a:pt x="30736" y="1798168"/>
                </a:cubicBezTo>
                <a:cubicBezTo>
                  <a:pt x="34578" y="1800729"/>
                  <a:pt x="39701" y="1802010"/>
                  <a:pt x="42262" y="1805852"/>
                </a:cubicBezTo>
                <a:cubicBezTo>
                  <a:pt x="45191" y="1810245"/>
                  <a:pt x="45603" y="1815963"/>
                  <a:pt x="46104" y="1821220"/>
                </a:cubicBezTo>
                <a:cubicBezTo>
                  <a:pt x="48172" y="1842931"/>
                  <a:pt x="48665" y="1864763"/>
                  <a:pt x="49946" y="1886534"/>
                </a:cubicBezTo>
                <a:cubicBezTo>
                  <a:pt x="55069" y="1885253"/>
                  <a:pt x="60034" y="1882692"/>
                  <a:pt x="65314" y="1882692"/>
                </a:cubicBezTo>
                <a:cubicBezTo>
                  <a:pt x="74586" y="1882692"/>
                  <a:pt x="86955" y="1887344"/>
                  <a:pt x="96050" y="1890376"/>
                </a:cubicBezTo>
                <a:cubicBezTo>
                  <a:pt x="97281" y="1895300"/>
                  <a:pt x="100978" y="1911758"/>
                  <a:pt x="103734" y="1917270"/>
                </a:cubicBezTo>
                <a:cubicBezTo>
                  <a:pt x="110009" y="1929821"/>
                  <a:pt x="120639" y="1939554"/>
                  <a:pt x="134470" y="1944164"/>
                </a:cubicBezTo>
                <a:lnTo>
                  <a:pt x="145996" y="1948006"/>
                </a:lnTo>
                <a:cubicBezTo>
                  <a:pt x="149838" y="1945445"/>
                  <a:pt x="153392" y="1942387"/>
                  <a:pt x="157522" y="1940322"/>
                </a:cubicBezTo>
                <a:cubicBezTo>
                  <a:pt x="189335" y="1924415"/>
                  <a:pt x="147542" y="1950817"/>
                  <a:pt x="180574" y="1928796"/>
                </a:cubicBezTo>
                <a:cubicBezTo>
                  <a:pt x="184706" y="1929622"/>
                  <a:pt x="205403" y="1932936"/>
                  <a:pt x="211310" y="1936480"/>
                </a:cubicBezTo>
                <a:cubicBezTo>
                  <a:pt x="214416" y="1938344"/>
                  <a:pt x="216166" y="1941901"/>
                  <a:pt x="218995" y="1944164"/>
                </a:cubicBezTo>
                <a:cubicBezTo>
                  <a:pt x="222601" y="1947048"/>
                  <a:pt x="226679" y="1949287"/>
                  <a:pt x="230521" y="1951848"/>
                </a:cubicBezTo>
                <a:cubicBezTo>
                  <a:pt x="233082" y="1955690"/>
                  <a:pt x="234599" y="1960489"/>
                  <a:pt x="238205" y="1963374"/>
                </a:cubicBezTo>
                <a:cubicBezTo>
                  <a:pt x="241367" y="1965904"/>
                  <a:pt x="247377" y="1963920"/>
                  <a:pt x="249731" y="1967216"/>
                </a:cubicBezTo>
                <a:cubicBezTo>
                  <a:pt x="254439" y="1973807"/>
                  <a:pt x="252922" y="1983529"/>
                  <a:pt x="257415" y="1990269"/>
                </a:cubicBezTo>
                <a:cubicBezTo>
                  <a:pt x="259976" y="1994111"/>
                  <a:pt x="263224" y="1997575"/>
                  <a:pt x="265099" y="2001795"/>
                </a:cubicBezTo>
                <a:cubicBezTo>
                  <a:pt x="268389" y="2009197"/>
                  <a:pt x="272783" y="2024847"/>
                  <a:pt x="272783" y="2024847"/>
                </a:cubicBezTo>
                <a:cubicBezTo>
                  <a:pt x="274064" y="2037654"/>
                  <a:pt x="274253" y="2050617"/>
                  <a:pt x="276625" y="2063267"/>
                </a:cubicBezTo>
                <a:cubicBezTo>
                  <a:pt x="278118" y="2071228"/>
                  <a:pt x="276625" y="2083758"/>
                  <a:pt x="284309" y="2086319"/>
                </a:cubicBezTo>
                <a:lnTo>
                  <a:pt x="307361" y="2094003"/>
                </a:lnTo>
                <a:lnTo>
                  <a:pt x="318887" y="2097845"/>
                </a:lnTo>
                <a:cubicBezTo>
                  <a:pt x="335536" y="2096564"/>
                  <a:pt x="352421" y="2097080"/>
                  <a:pt x="368833" y="2094003"/>
                </a:cubicBezTo>
                <a:cubicBezTo>
                  <a:pt x="380271" y="2091858"/>
                  <a:pt x="381932" y="2083871"/>
                  <a:pt x="384201" y="2074793"/>
                </a:cubicBezTo>
                <a:cubicBezTo>
                  <a:pt x="386934" y="2063859"/>
                  <a:pt x="385845" y="2051963"/>
                  <a:pt x="395727" y="2044057"/>
                </a:cubicBezTo>
                <a:cubicBezTo>
                  <a:pt x="398889" y="2041527"/>
                  <a:pt x="403269" y="2040939"/>
                  <a:pt x="407253" y="2040215"/>
                </a:cubicBezTo>
                <a:cubicBezTo>
                  <a:pt x="417412" y="2038368"/>
                  <a:pt x="427744" y="2037654"/>
                  <a:pt x="437989" y="2036373"/>
                </a:cubicBezTo>
                <a:cubicBezTo>
                  <a:pt x="444713" y="2031891"/>
                  <a:pt x="455599" y="2026769"/>
                  <a:pt x="457200" y="2017163"/>
                </a:cubicBezTo>
                <a:cubicBezTo>
                  <a:pt x="457866" y="2013168"/>
                  <a:pt x="449736" y="2007448"/>
                  <a:pt x="453358" y="2005637"/>
                </a:cubicBezTo>
                <a:cubicBezTo>
                  <a:pt x="459199" y="2002717"/>
                  <a:pt x="466165" y="2008198"/>
                  <a:pt x="472568" y="2009479"/>
                </a:cubicBezTo>
                <a:cubicBezTo>
                  <a:pt x="475330" y="2053675"/>
                  <a:pt x="459635" y="2064485"/>
                  <a:pt x="487936" y="2078635"/>
                </a:cubicBezTo>
                <a:cubicBezTo>
                  <a:pt x="491558" y="2080446"/>
                  <a:pt x="495620" y="2081196"/>
                  <a:pt x="499462" y="2082477"/>
                </a:cubicBezTo>
                <a:cubicBezTo>
                  <a:pt x="509875" y="2080394"/>
                  <a:pt x="522660" y="2080373"/>
                  <a:pt x="530198" y="2070951"/>
                </a:cubicBezTo>
                <a:cubicBezTo>
                  <a:pt x="532728" y="2067789"/>
                  <a:pt x="532031" y="2062941"/>
                  <a:pt x="534040" y="2059425"/>
                </a:cubicBezTo>
                <a:cubicBezTo>
                  <a:pt x="537217" y="2053865"/>
                  <a:pt x="541844" y="2049268"/>
                  <a:pt x="545566" y="2044057"/>
                </a:cubicBezTo>
                <a:cubicBezTo>
                  <a:pt x="548250" y="2040300"/>
                  <a:pt x="549644" y="2035416"/>
                  <a:pt x="553250" y="2032531"/>
                </a:cubicBezTo>
                <a:cubicBezTo>
                  <a:pt x="557188" y="2029381"/>
                  <a:pt x="583029" y="2025038"/>
                  <a:pt x="583986" y="2024847"/>
                </a:cubicBezTo>
                <a:cubicBezTo>
                  <a:pt x="581047" y="2013090"/>
                  <a:pt x="581304" y="2006797"/>
                  <a:pt x="572460" y="1997953"/>
                </a:cubicBezTo>
                <a:cubicBezTo>
                  <a:pt x="569195" y="1994688"/>
                  <a:pt x="564776" y="1992830"/>
                  <a:pt x="560934" y="1990269"/>
                </a:cubicBezTo>
                <a:cubicBezTo>
                  <a:pt x="541788" y="1993460"/>
                  <a:pt x="536847" y="1997084"/>
                  <a:pt x="518672" y="1990269"/>
                </a:cubicBezTo>
                <a:cubicBezTo>
                  <a:pt x="514348" y="1988648"/>
                  <a:pt x="510988" y="1985146"/>
                  <a:pt x="507146" y="1982585"/>
                </a:cubicBezTo>
                <a:cubicBezTo>
                  <a:pt x="508427" y="1972339"/>
                  <a:pt x="505261" y="1960439"/>
                  <a:pt x="510988" y="1951848"/>
                </a:cubicBezTo>
                <a:cubicBezTo>
                  <a:pt x="514610" y="1946415"/>
                  <a:pt x="523863" y="1949590"/>
                  <a:pt x="530198" y="1948006"/>
                </a:cubicBezTo>
                <a:cubicBezTo>
                  <a:pt x="534127" y="1947024"/>
                  <a:pt x="537830" y="1945277"/>
                  <a:pt x="541724" y="1944164"/>
                </a:cubicBezTo>
                <a:cubicBezTo>
                  <a:pt x="547469" y="1942523"/>
                  <a:pt x="562477" y="1939551"/>
                  <a:pt x="568618" y="1936480"/>
                </a:cubicBezTo>
                <a:cubicBezTo>
                  <a:pt x="572748" y="1934415"/>
                  <a:pt x="576302" y="1931357"/>
                  <a:pt x="580144" y="1928796"/>
                </a:cubicBezTo>
                <a:cubicBezTo>
                  <a:pt x="625395" y="1940109"/>
                  <a:pt x="555989" y="1919096"/>
                  <a:pt x="610880" y="1955690"/>
                </a:cubicBezTo>
                <a:cubicBezTo>
                  <a:pt x="627839" y="1966996"/>
                  <a:pt x="617878" y="1962468"/>
                  <a:pt x="641616" y="1967216"/>
                </a:cubicBezTo>
                <a:lnTo>
                  <a:pt x="664668" y="1959532"/>
                </a:lnTo>
                <a:cubicBezTo>
                  <a:pt x="668510" y="1958251"/>
                  <a:pt x="672224" y="1956484"/>
                  <a:pt x="676195" y="1955690"/>
                </a:cubicBezTo>
                <a:lnTo>
                  <a:pt x="695405" y="1951848"/>
                </a:lnTo>
                <a:cubicBezTo>
                  <a:pt x="699247" y="1948006"/>
                  <a:pt x="704501" y="1945182"/>
                  <a:pt x="706931" y="1940322"/>
                </a:cubicBezTo>
                <a:cubicBezTo>
                  <a:pt x="722361" y="1909463"/>
                  <a:pt x="697786" y="1929770"/>
                  <a:pt x="722299" y="1913428"/>
                </a:cubicBezTo>
                <a:cubicBezTo>
                  <a:pt x="721018" y="1878850"/>
                  <a:pt x="720759" y="1844219"/>
                  <a:pt x="718457" y="1809694"/>
                </a:cubicBezTo>
                <a:cubicBezTo>
                  <a:pt x="718188" y="1805653"/>
                  <a:pt x="715597" y="1802097"/>
                  <a:pt x="714615" y="1798168"/>
                </a:cubicBezTo>
                <a:cubicBezTo>
                  <a:pt x="713031" y="1791833"/>
                  <a:pt x="712054" y="1785361"/>
                  <a:pt x="710773" y="1778958"/>
                </a:cubicBezTo>
                <a:cubicBezTo>
                  <a:pt x="712054" y="1768712"/>
                  <a:pt x="709997" y="1757456"/>
                  <a:pt x="714615" y="1748221"/>
                </a:cubicBezTo>
                <a:cubicBezTo>
                  <a:pt x="716235" y="1744981"/>
                  <a:pt x="720036" y="1753077"/>
                  <a:pt x="722299" y="1755906"/>
                </a:cubicBezTo>
                <a:cubicBezTo>
                  <a:pt x="736934" y="1774200"/>
                  <a:pt x="721752" y="1761945"/>
                  <a:pt x="741509" y="1775116"/>
                </a:cubicBezTo>
                <a:cubicBezTo>
                  <a:pt x="744070" y="1778958"/>
                  <a:pt x="745351" y="1784081"/>
                  <a:pt x="749193" y="1786642"/>
                </a:cubicBezTo>
                <a:cubicBezTo>
                  <a:pt x="753586" y="1789571"/>
                  <a:pt x="759484" y="1789033"/>
                  <a:pt x="764561" y="1790484"/>
                </a:cubicBezTo>
                <a:cubicBezTo>
                  <a:pt x="803143" y="1801508"/>
                  <a:pt x="743412" y="1786157"/>
                  <a:pt x="791455" y="1798168"/>
                </a:cubicBezTo>
                <a:cubicBezTo>
                  <a:pt x="777350" y="1826378"/>
                  <a:pt x="787733" y="1801350"/>
                  <a:pt x="779929" y="1844272"/>
                </a:cubicBezTo>
                <a:cubicBezTo>
                  <a:pt x="779205" y="1848256"/>
                  <a:pt x="777069" y="1851869"/>
                  <a:pt x="776087" y="1855798"/>
                </a:cubicBezTo>
                <a:lnTo>
                  <a:pt x="768403" y="1886534"/>
                </a:lnTo>
                <a:cubicBezTo>
                  <a:pt x="769684" y="1895499"/>
                  <a:pt x="766448" y="1906471"/>
                  <a:pt x="772245" y="1913428"/>
                </a:cubicBezTo>
                <a:cubicBezTo>
                  <a:pt x="775625" y="1917484"/>
                  <a:pt x="783490" y="1912885"/>
                  <a:pt x="787613" y="1909586"/>
                </a:cubicBezTo>
                <a:cubicBezTo>
                  <a:pt x="790775" y="1907056"/>
                  <a:pt x="789644" y="1901682"/>
                  <a:pt x="791455" y="1898060"/>
                </a:cubicBezTo>
                <a:cubicBezTo>
                  <a:pt x="793520" y="1893930"/>
                  <a:pt x="797074" y="1890664"/>
                  <a:pt x="799139" y="1886534"/>
                </a:cubicBezTo>
                <a:cubicBezTo>
                  <a:pt x="806615" y="1871581"/>
                  <a:pt x="799437" y="1876874"/>
                  <a:pt x="806823" y="1859640"/>
                </a:cubicBezTo>
                <a:cubicBezTo>
                  <a:pt x="808642" y="1855396"/>
                  <a:pt x="810901" y="1850999"/>
                  <a:pt x="814507" y="1848114"/>
                </a:cubicBezTo>
                <a:cubicBezTo>
                  <a:pt x="817669" y="1845584"/>
                  <a:pt x="822411" y="1846083"/>
                  <a:pt x="826033" y="1844272"/>
                </a:cubicBezTo>
                <a:cubicBezTo>
                  <a:pt x="830163" y="1842207"/>
                  <a:pt x="833717" y="1839149"/>
                  <a:pt x="837559" y="1836588"/>
                </a:cubicBezTo>
                <a:cubicBezTo>
                  <a:pt x="840120" y="1832746"/>
                  <a:pt x="841978" y="1828327"/>
                  <a:pt x="845243" y="1825062"/>
                </a:cubicBezTo>
                <a:cubicBezTo>
                  <a:pt x="848508" y="1821797"/>
                  <a:pt x="854208" y="1821220"/>
                  <a:pt x="856769" y="1817378"/>
                </a:cubicBezTo>
                <a:cubicBezTo>
                  <a:pt x="859698" y="1812985"/>
                  <a:pt x="858531" y="1806863"/>
                  <a:pt x="860611" y="1802010"/>
                </a:cubicBezTo>
                <a:cubicBezTo>
                  <a:pt x="862430" y="1797766"/>
                  <a:pt x="865734" y="1794326"/>
                  <a:pt x="868295" y="1790484"/>
                </a:cubicBezTo>
                <a:cubicBezTo>
                  <a:pt x="861820" y="1764584"/>
                  <a:pt x="862736" y="1775606"/>
                  <a:pt x="868295" y="1736695"/>
                </a:cubicBezTo>
                <a:cubicBezTo>
                  <a:pt x="869042" y="1731468"/>
                  <a:pt x="868838" y="1725450"/>
                  <a:pt x="872137" y="1721327"/>
                </a:cubicBezTo>
                <a:cubicBezTo>
                  <a:pt x="874667" y="1718165"/>
                  <a:pt x="879821" y="1718766"/>
                  <a:pt x="883663" y="1717485"/>
                </a:cubicBezTo>
                <a:cubicBezTo>
                  <a:pt x="884944" y="1713643"/>
                  <a:pt x="888078" y="1709968"/>
                  <a:pt x="887505" y="1705959"/>
                </a:cubicBezTo>
                <a:cubicBezTo>
                  <a:pt x="885141" y="1689409"/>
                  <a:pt x="877063" y="1689212"/>
                  <a:pt x="864453" y="1682907"/>
                </a:cubicBezTo>
                <a:cubicBezTo>
                  <a:pt x="851244" y="1663094"/>
                  <a:pt x="844233" y="1665718"/>
                  <a:pt x="852927" y="1648329"/>
                </a:cubicBezTo>
                <a:cubicBezTo>
                  <a:pt x="854992" y="1644199"/>
                  <a:pt x="858050" y="1640645"/>
                  <a:pt x="860611" y="1636803"/>
                </a:cubicBezTo>
                <a:cubicBezTo>
                  <a:pt x="859330" y="1623996"/>
                  <a:pt x="861719" y="1610263"/>
                  <a:pt x="856769" y="1598383"/>
                </a:cubicBezTo>
                <a:cubicBezTo>
                  <a:pt x="854566" y="1593096"/>
                  <a:pt x="846957" y="1592088"/>
                  <a:pt x="841401" y="1590699"/>
                </a:cubicBezTo>
                <a:cubicBezTo>
                  <a:pt x="831384" y="1588195"/>
                  <a:pt x="820910" y="1588138"/>
                  <a:pt x="810665" y="1586857"/>
                </a:cubicBezTo>
                <a:cubicBezTo>
                  <a:pt x="818349" y="1584296"/>
                  <a:pt x="829224" y="1585912"/>
                  <a:pt x="833717" y="1579173"/>
                </a:cubicBezTo>
                <a:cubicBezTo>
                  <a:pt x="843962" y="1563805"/>
                  <a:pt x="837559" y="1570208"/>
                  <a:pt x="852927" y="1559963"/>
                </a:cubicBezTo>
                <a:cubicBezTo>
                  <a:pt x="851646" y="1549718"/>
                  <a:pt x="852052" y="1539117"/>
                  <a:pt x="849085" y="1529227"/>
                </a:cubicBezTo>
                <a:cubicBezTo>
                  <a:pt x="848044" y="1525757"/>
                  <a:pt x="843664" y="1524371"/>
                  <a:pt x="841401" y="1521542"/>
                </a:cubicBezTo>
                <a:cubicBezTo>
                  <a:pt x="838517" y="1517936"/>
                  <a:pt x="836673" y="1513563"/>
                  <a:pt x="833717" y="1510016"/>
                </a:cubicBezTo>
                <a:cubicBezTo>
                  <a:pt x="830239" y="1505842"/>
                  <a:pt x="825527" y="1502779"/>
                  <a:pt x="822191" y="1498490"/>
                </a:cubicBezTo>
                <a:cubicBezTo>
                  <a:pt x="816521" y="1491200"/>
                  <a:pt x="806823" y="1475438"/>
                  <a:pt x="806823" y="1475438"/>
                </a:cubicBezTo>
                <a:cubicBezTo>
                  <a:pt x="808104" y="1454947"/>
                  <a:pt x="805963" y="1433951"/>
                  <a:pt x="810665" y="1413966"/>
                </a:cubicBezTo>
                <a:cubicBezTo>
                  <a:pt x="811593" y="1410024"/>
                  <a:pt x="819029" y="1412654"/>
                  <a:pt x="822191" y="1410124"/>
                </a:cubicBezTo>
                <a:cubicBezTo>
                  <a:pt x="825797" y="1407239"/>
                  <a:pt x="826400" y="1401639"/>
                  <a:pt x="829875" y="1398598"/>
                </a:cubicBezTo>
                <a:cubicBezTo>
                  <a:pt x="836825" y="1392517"/>
                  <a:pt x="845243" y="1388353"/>
                  <a:pt x="852927" y="1383230"/>
                </a:cubicBezTo>
                <a:lnTo>
                  <a:pt x="864453" y="1375546"/>
                </a:lnTo>
                <a:cubicBezTo>
                  <a:pt x="867014" y="1379388"/>
                  <a:pt x="872896" y="1382517"/>
                  <a:pt x="872137" y="1387072"/>
                </a:cubicBezTo>
                <a:cubicBezTo>
                  <a:pt x="870721" y="1395568"/>
                  <a:pt x="850545" y="1403631"/>
                  <a:pt x="845243" y="1406282"/>
                </a:cubicBezTo>
                <a:cubicBezTo>
                  <a:pt x="846524" y="1424211"/>
                  <a:pt x="844725" y="1442632"/>
                  <a:pt x="849085" y="1460070"/>
                </a:cubicBezTo>
                <a:cubicBezTo>
                  <a:pt x="853567" y="1477999"/>
                  <a:pt x="863493" y="1482482"/>
                  <a:pt x="875979" y="1490806"/>
                </a:cubicBezTo>
                <a:cubicBezTo>
                  <a:pt x="881879" y="1499656"/>
                  <a:pt x="882817" y="1506174"/>
                  <a:pt x="895189" y="1506174"/>
                </a:cubicBezTo>
                <a:cubicBezTo>
                  <a:pt x="899239" y="1506174"/>
                  <a:pt x="902874" y="1503613"/>
                  <a:pt x="906716" y="1502332"/>
                </a:cubicBezTo>
                <a:cubicBezTo>
                  <a:pt x="905435" y="1498490"/>
                  <a:pt x="904958" y="1494279"/>
                  <a:pt x="902874" y="1490806"/>
                </a:cubicBezTo>
                <a:cubicBezTo>
                  <a:pt x="901010" y="1487700"/>
                  <a:pt x="897363" y="1486020"/>
                  <a:pt x="895189" y="1483122"/>
                </a:cubicBezTo>
                <a:cubicBezTo>
                  <a:pt x="879337" y="1461986"/>
                  <a:pt x="881969" y="1466513"/>
                  <a:pt x="875979" y="1448544"/>
                </a:cubicBezTo>
                <a:cubicBezTo>
                  <a:pt x="877879" y="1431444"/>
                  <a:pt x="869654" y="1410124"/>
                  <a:pt x="891347" y="1410124"/>
                </a:cubicBezTo>
                <a:cubicBezTo>
                  <a:pt x="897877" y="1410124"/>
                  <a:pt x="904154" y="1412685"/>
                  <a:pt x="910558" y="1413966"/>
                </a:cubicBezTo>
                <a:cubicBezTo>
                  <a:pt x="913119" y="1417808"/>
                  <a:pt x="914977" y="1422227"/>
                  <a:pt x="918242" y="1425492"/>
                </a:cubicBezTo>
                <a:cubicBezTo>
                  <a:pt x="925690" y="1432940"/>
                  <a:pt x="931920" y="1433893"/>
                  <a:pt x="941294" y="1437018"/>
                </a:cubicBezTo>
                <a:cubicBezTo>
                  <a:pt x="945136" y="1433176"/>
                  <a:pt x="951994" y="1430862"/>
                  <a:pt x="952820" y="1425492"/>
                </a:cubicBezTo>
                <a:cubicBezTo>
                  <a:pt x="953857" y="1418751"/>
                  <a:pt x="951386" y="1388046"/>
                  <a:pt x="945136" y="1375546"/>
                </a:cubicBezTo>
                <a:cubicBezTo>
                  <a:pt x="930240" y="1345755"/>
                  <a:pt x="943267" y="1381465"/>
                  <a:pt x="933610" y="1352494"/>
                </a:cubicBezTo>
                <a:cubicBezTo>
                  <a:pt x="935746" y="1333270"/>
                  <a:pt x="931901" y="1319625"/>
                  <a:pt x="945136" y="1306390"/>
                </a:cubicBezTo>
                <a:cubicBezTo>
                  <a:pt x="948401" y="1303125"/>
                  <a:pt x="952820" y="1301267"/>
                  <a:pt x="956662" y="1298706"/>
                </a:cubicBezTo>
                <a:cubicBezTo>
                  <a:pt x="955381" y="1293583"/>
                  <a:pt x="955440" y="1287922"/>
                  <a:pt x="952820" y="1283337"/>
                </a:cubicBezTo>
                <a:cubicBezTo>
                  <a:pt x="938882" y="1258944"/>
                  <a:pt x="907024" y="1269526"/>
                  <a:pt x="883663" y="1267969"/>
                </a:cubicBezTo>
                <a:cubicBezTo>
                  <a:pt x="859988" y="1270600"/>
                  <a:pt x="821053" y="1277100"/>
                  <a:pt x="799139" y="1267969"/>
                </a:cubicBezTo>
                <a:cubicBezTo>
                  <a:pt x="794265" y="1265938"/>
                  <a:pt x="798925" y="1255981"/>
                  <a:pt x="802981" y="1252601"/>
                </a:cubicBezTo>
                <a:cubicBezTo>
                  <a:pt x="807998" y="1248421"/>
                  <a:pt x="815788" y="1250040"/>
                  <a:pt x="822191" y="1248759"/>
                </a:cubicBezTo>
                <a:cubicBezTo>
                  <a:pt x="826033" y="1246198"/>
                  <a:pt x="829237" y="1242195"/>
                  <a:pt x="833717" y="1241075"/>
                </a:cubicBezTo>
                <a:cubicBezTo>
                  <a:pt x="844968" y="1238262"/>
                  <a:pt x="861862" y="1246882"/>
                  <a:pt x="868295" y="1237233"/>
                </a:cubicBezTo>
                <a:cubicBezTo>
                  <a:pt x="878266" y="1222277"/>
                  <a:pt x="870037" y="1201297"/>
                  <a:pt x="872137" y="1183445"/>
                </a:cubicBezTo>
                <a:cubicBezTo>
                  <a:pt x="872610" y="1179423"/>
                  <a:pt x="874698" y="1175761"/>
                  <a:pt x="875979" y="1171919"/>
                </a:cubicBezTo>
                <a:cubicBezTo>
                  <a:pt x="874698" y="1168077"/>
                  <a:pt x="875001" y="1163257"/>
                  <a:pt x="872137" y="1160393"/>
                </a:cubicBezTo>
                <a:cubicBezTo>
                  <a:pt x="869273" y="1157529"/>
                  <a:pt x="864582" y="1157345"/>
                  <a:pt x="860611" y="1156551"/>
                </a:cubicBezTo>
                <a:cubicBezTo>
                  <a:pt x="851731" y="1154775"/>
                  <a:pt x="842682" y="1153990"/>
                  <a:pt x="833717" y="1152709"/>
                </a:cubicBezTo>
                <a:cubicBezTo>
                  <a:pt x="832436" y="1148867"/>
                  <a:pt x="831842" y="1144723"/>
                  <a:pt x="829875" y="1141183"/>
                </a:cubicBezTo>
                <a:cubicBezTo>
                  <a:pt x="807857" y="1101551"/>
                  <a:pt x="819358" y="1132685"/>
                  <a:pt x="810665" y="1106605"/>
                </a:cubicBezTo>
                <a:cubicBezTo>
                  <a:pt x="811946" y="1100202"/>
                  <a:pt x="809074" y="1091017"/>
                  <a:pt x="814507" y="1087395"/>
                </a:cubicBezTo>
                <a:cubicBezTo>
                  <a:pt x="818349" y="1084834"/>
                  <a:pt x="818585" y="1096036"/>
                  <a:pt x="822191" y="1098921"/>
                </a:cubicBezTo>
                <a:cubicBezTo>
                  <a:pt x="825353" y="1101451"/>
                  <a:pt x="830095" y="1100952"/>
                  <a:pt x="833717" y="1102763"/>
                </a:cubicBezTo>
                <a:cubicBezTo>
                  <a:pt x="837847" y="1104828"/>
                  <a:pt x="841023" y="1108572"/>
                  <a:pt x="845243" y="1110447"/>
                </a:cubicBezTo>
                <a:cubicBezTo>
                  <a:pt x="852645" y="1113737"/>
                  <a:pt x="868295" y="1118131"/>
                  <a:pt x="868295" y="1118131"/>
                </a:cubicBezTo>
                <a:cubicBezTo>
                  <a:pt x="873418" y="1116850"/>
                  <a:pt x="880495" y="1118513"/>
                  <a:pt x="883663" y="1114289"/>
                </a:cubicBezTo>
                <a:cubicBezTo>
                  <a:pt x="886470" y="1110546"/>
                  <a:pt x="872822" y="1092264"/>
                  <a:pt x="872137" y="1091237"/>
                </a:cubicBezTo>
                <a:cubicBezTo>
                  <a:pt x="870856" y="1084834"/>
                  <a:pt x="869879" y="1078362"/>
                  <a:pt x="868295" y="1072027"/>
                </a:cubicBezTo>
                <a:cubicBezTo>
                  <a:pt x="867313" y="1068098"/>
                  <a:pt x="864804" y="1064535"/>
                  <a:pt x="864453" y="1060500"/>
                </a:cubicBezTo>
                <a:cubicBezTo>
                  <a:pt x="857245" y="977611"/>
                  <a:pt x="886129" y="990040"/>
                  <a:pt x="845243" y="979818"/>
                </a:cubicBezTo>
                <a:cubicBezTo>
                  <a:pt x="841401" y="977257"/>
                  <a:pt x="837847" y="974199"/>
                  <a:pt x="833717" y="972134"/>
                </a:cubicBezTo>
                <a:cubicBezTo>
                  <a:pt x="830095" y="970323"/>
                  <a:pt x="825055" y="971156"/>
                  <a:pt x="822191" y="968292"/>
                </a:cubicBezTo>
                <a:cubicBezTo>
                  <a:pt x="815661" y="961762"/>
                  <a:pt x="806823" y="945240"/>
                  <a:pt x="806823" y="945240"/>
                </a:cubicBezTo>
                <a:cubicBezTo>
                  <a:pt x="801245" y="911771"/>
                  <a:pt x="804870" y="929745"/>
                  <a:pt x="795297" y="891452"/>
                </a:cubicBezTo>
                <a:lnTo>
                  <a:pt x="791455" y="876084"/>
                </a:lnTo>
                <a:cubicBezTo>
                  <a:pt x="792736" y="861996"/>
                  <a:pt x="785294" y="843824"/>
                  <a:pt x="795297" y="833821"/>
                </a:cubicBezTo>
                <a:lnTo>
                  <a:pt x="814507" y="853032"/>
                </a:lnTo>
                <a:cubicBezTo>
                  <a:pt x="817038" y="860625"/>
                  <a:pt x="819262" y="870667"/>
                  <a:pt x="826033" y="876084"/>
                </a:cubicBezTo>
                <a:cubicBezTo>
                  <a:pt x="829195" y="878614"/>
                  <a:pt x="833937" y="878115"/>
                  <a:pt x="837559" y="879926"/>
                </a:cubicBezTo>
                <a:cubicBezTo>
                  <a:pt x="867350" y="894822"/>
                  <a:pt x="831640" y="881795"/>
                  <a:pt x="860611" y="891452"/>
                </a:cubicBezTo>
                <a:cubicBezTo>
                  <a:pt x="863172" y="895294"/>
                  <a:pt x="863767" y="902072"/>
                  <a:pt x="868295" y="902978"/>
                </a:cubicBezTo>
                <a:cubicBezTo>
                  <a:pt x="872823" y="903884"/>
                  <a:pt x="878995" y="899837"/>
                  <a:pt x="879821" y="895294"/>
                </a:cubicBezTo>
                <a:cubicBezTo>
                  <a:pt x="880957" y="889044"/>
                  <a:pt x="877752" y="860420"/>
                  <a:pt x="872137" y="849190"/>
                </a:cubicBezTo>
                <a:cubicBezTo>
                  <a:pt x="870072" y="845060"/>
                  <a:pt x="868059" y="840548"/>
                  <a:pt x="864453" y="837663"/>
                </a:cubicBezTo>
                <a:cubicBezTo>
                  <a:pt x="861291" y="835133"/>
                  <a:pt x="856769" y="835102"/>
                  <a:pt x="852927" y="833821"/>
                </a:cubicBezTo>
                <a:cubicBezTo>
                  <a:pt x="843407" y="805261"/>
                  <a:pt x="852927" y="838954"/>
                  <a:pt x="852927" y="780033"/>
                </a:cubicBezTo>
                <a:cubicBezTo>
                  <a:pt x="852927" y="774753"/>
                  <a:pt x="850536" y="769742"/>
                  <a:pt x="849085" y="764665"/>
                </a:cubicBezTo>
                <a:cubicBezTo>
                  <a:pt x="845108" y="750747"/>
                  <a:pt x="845978" y="754242"/>
                  <a:pt x="837559" y="741613"/>
                </a:cubicBezTo>
                <a:cubicBezTo>
                  <a:pt x="835201" y="732180"/>
                  <a:pt x="830959" y="716248"/>
                  <a:pt x="829875" y="707035"/>
                </a:cubicBezTo>
                <a:cubicBezTo>
                  <a:pt x="828073" y="691719"/>
                  <a:pt x="830160" y="675790"/>
                  <a:pt x="826033" y="660931"/>
                </a:cubicBezTo>
                <a:cubicBezTo>
                  <a:pt x="823561" y="652033"/>
                  <a:pt x="813585" y="646640"/>
                  <a:pt x="810665" y="637879"/>
                </a:cubicBezTo>
                <a:lnTo>
                  <a:pt x="802981" y="614827"/>
                </a:lnTo>
                <a:cubicBezTo>
                  <a:pt x="801700" y="610985"/>
                  <a:pt x="802509" y="605547"/>
                  <a:pt x="799139" y="603300"/>
                </a:cubicBezTo>
                <a:cubicBezTo>
                  <a:pt x="770522" y="584222"/>
                  <a:pt x="805669" y="608742"/>
                  <a:pt x="776087" y="584090"/>
                </a:cubicBezTo>
                <a:cubicBezTo>
                  <a:pt x="772540" y="581134"/>
                  <a:pt x="768403" y="578967"/>
                  <a:pt x="764561" y="576406"/>
                </a:cubicBezTo>
                <a:cubicBezTo>
                  <a:pt x="744700" y="546615"/>
                  <a:pt x="752113" y="562115"/>
                  <a:pt x="741509" y="530302"/>
                </a:cubicBezTo>
                <a:cubicBezTo>
                  <a:pt x="740228" y="526460"/>
                  <a:pt x="741037" y="521022"/>
                  <a:pt x="737667" y="518776"/>
                </a:cubicBezTo>
                <a:lnTo>
                  <a:pt x="714615" y="503408"/>
                </a:lnTo>
                <a:cubicBezTo>
                  <a:pt x="704958" y="474437"/>
                  <a:pt x="717985" y="510147"/>
                  <a:pt x="703089" y="480356"/>
                </a:cubicBezTo>
                <a:cubicBezTo>
                  <a:pt x="701278" y="476734"/>
                  <a:pt x="700528" y="472672"/>
                  <a:pt x="699247" y="468830"/>
                </a:cubicBezTo>
                <a:cubicBezTo>
                  <a:pt x="700528" y="459865"/>
                  <a:pt x="701600" y="450868"/>
                  <a:pt x="703089" y="441936"/>
                </a:cubicBezTo>
                <a:cubicBezTo>
                  <a:pt x="704163" y="435495"/>
                  <a:pt x="705763" y="429151"/>
                  <a:pt x="706931" y="422726"/>
                </a:cubicBezTo>
                <a:cubicBezTo>
                  <a:pt x="708325" y="415062"/>
                  <a:pt x="709492" y="407358"/>
                  <a:pt x="710773" y="399674"/>
                </a:cubicBezTo>
                <a:cubicBezTo>
                  <a:pt x="728387" y="426096"/>
                  <a:pt x="723221" y="431487"/>
                  <a:pt x="729983" y="411200"/>
                </a:cubicBezTo>
                <a:cubicBezTo>
                  <a:pt x="727835" y="402609"/>
                  <a:pt x="722198" y="378391"/>
                  <a:pt x="718457" y="372779"/>
                </a:cubicBezTo>
                <a:cubicBezTo>
                  <a:pt x="715896" y="368937"/>
                  <a:pt x="714689" y="363700"/>
                  <a:pt x="710773" y="361253"/>
                </a:cubicBezTo>
                <a:cubicBezTo>
                  <a:pt x="703905" y="356960"/>
                  <a:pt x="687721" y="353569"/>
                  <a:pt x="687721" y="353569"/>
                </a:cubicBezTo>
                <a:cubicBezTo>
                  <a:pt x="669530" y="326282"/>
                  <a:pt x="695307" y="358648"/>
                  <a:pt x="649300" y="338201"/>
                </a:cubicBezTo>
                <a:cubicBezTo>
                  <a:pt x="645599" y="336556"/>
                  <a:pt x="647988" y="329837"/>
                  <a:pt x="645458" y="326675"/>
                </a:cubicBezTo>
                <a:cubicBezTo>
                  <a:pt x="642573" y="323069"/>
                  <a:pt x="637479" y="321947"/>
                  <a:pt x="633932" y="318991"/>
                </a:cubicBezTo>
                <a:cubicBezTo>
                  <a:pt x="629758" y="315513"/>
                  <a:pt x="627156" y="310104"/>
                  <a:pt x="622406" y="307465"/>
                </a:cubicBezTo>
                <a:cubicBezTo>
                  <a:pt x="615326" y="303531"/>
                  <a:pt x="599354" y="299781"/>
                  <a:pt x="599354" y="299781"/>
                </a:cubicBezTo>
                <a:cubicBezTo>
                  <a:pt x="596793" y="295939"/>
                  <a:pt x="595276" y="291140"/>
                  <a:pt x="591670" y="288255"/>
                </a:cubicBezTo>
                <a:cubicBezTo>
                  <a:pt x="588508" y="285725"/>
                  <a:pt x="582498" y="287708"/>
                  <a:pt x="580144" y="284413"/>
                </a:cubicBezTo>
                <a:cubicBezTo>
                  <a:pt x="575436" y="277822"/>
                  <a:pt x="575021" y="269045"/>
                  <a:pt x="572460" y="261361"/>
                </a:cubicBezTo>
                <a:cubicBezTo>
                  <a:pt x="571179" y="257519"/>
                  <a:pt x="571482" y="252699"/>
                  <a:pt x="568618" y="249835"/>
                </a:cubicBezTo>
                <a:cubicBezTo>
                  <a:pt x="564776" y="245993"/>
                  <a:pt x="562420" y="239375"/>
                  <a:pt x="557092" y="238309"/>
                </a:cubicBezTo>
                <a:cubicBezTo>
                  <a:pt x="535707" y="234032"/>
                  <a:pt x="513549" y="235748"/>
                  <a:pt x="491778" y="234467"/>
                </a:cubicBezTo>
                <a:cubicBezTo>
                  <a:pt x="493059" y="228064"/>
                  <a:pt x="494036" y="221592"/>
                  <a:pt x="495620" y="215257"/>
                </a:cubicBezTo>
                <a:cubicBezTo>
                  <a:pt x="496602" y="211328"/>
                  <a:pt x="498349" y="207625"/>
                  <a:pt x="499462" y="203731"/>
                </a:cubicBezTo>
                <a:cubicBezTo>
                  <a:pt x="500913" y="198654"/>
                  <a:pt x="502023" y="193486"/>
                  <a:pt x="503304" y="188363"/>
                </a:cubicBezTo>
                <a:cubicBezTo>
                  <a:pt x="496622" y="121537"/>
                  <a:pt x="513688" y="166083"/>
                  <a:pt x="468726" y="146100"/>
                </a:cubicBezTo>
                <a:cubicBezTo>
                  <a:pt x="465025" y="144455"/>
                  <a:pt x="466695" y="138196"/>
                  <a:pt x="464884" y="134574"/>
                </a:cubicBezTo>
                <a:cubicBezTo>
                  <a:pt x="459535" y="123876"/>
                  <a:pt x="454171" y="120019"/>
                  <a:pt x="445674" y="111522"/>
                </a:cubicBezTo>
                <a:cubicBezTo>
                  <a:pt x="439606" y="87251"/>
                  <a:pt x="439123" y="92673"/>
                  <a:pt x="445674" y="57734"/>
                </a:cubicBezTo>
                <a:cubicBezTo>
                  <a:pt x="447167" y="49773"/>
                  <a:pt x="453358" y="34682"/>
                  <a:pt x="453358" y="34682"/>
                </a:cubicBezTo>
                <a:cubicBezTo>
                  <a:pt x="452077" y="30840"/>
                  <a:pt x="450395" y="27109"/>
                  <a:pt x="449516" y="23156"/>
                </a:cubicBezTo>
                <a:cubicBezTo>
                  <a:pt x="444113" y="-1159"/>
                  <a:pt x="452718" y="1385"/>
                  <a:pt x="449516" y="104"/>
                </a:cubicBezTo>
                <a:close/>
              </a:path>
            </a:pathLst>
          </a:custGeom>
          <a:noFill/>
          <a:ln>
            <a:solidFill>
              <a:srgbClr val="0D30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5462935" y="2431997"/>
            <a:ext cx="165221" cy="30736"/>
          </a:xfrm>
          <a:custGeom>
            <a:avLst/>
            <a:gdLst>
              <a:gd name="connsiteX0" fmla="*/ 0 w 165221"/>
              <a:gd name="connsiteY0" fmla="*/ 0 h 30736"/>
              <a:gd name="connsiteX1" fmla="*/ 49947 w 165221"/>
              <a:gd name="connsiteY1" fmla="*/ 11526 h 30736"/>
              <a:gd name="connsiteX2" fmla="*/ 65315 w 165221"/>
              <a:gd name="connsiteY2" fmla="*/ 15368 h 30736"/>
              <a:gd name="connsiteX3" fmla="*/ 76841 w 165221"/>
              <a:gd name="connsiteY3" fmla="*/ 19210 h 30736"/>
              <a:gd name="connsiteX4" fmla="*/ 88367 w 165221"/>
              <a:gd name="connsiteY4" fmla="*/ 26894 h 30736"/>
              <a:gd name="connsiteX5" fmla="*/ 103735 w 165221"/>
              <a:gd name="connsiteY5" fmla="*/ 30736 h 30736"/>
              <a:gd name="connsiteX6" fmla="*/ 157523 w 165221"/>
              <a:gd name="connsiteY6" fmla="*/ 15368 h 30736"/>
              <a:gd name="connsiteX7" fmla="*/ 165207 w 165221"/>
              <a:gd name="connsiteY7" fmla="*/ 0 h 30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5221" h="30736">
                <a:moveTo>
                  <a:pt x="0" y="0"/>
                </a:moveTo>
                <a:cubicBezTo>
                  <a:pt x="29565" y="5913"/>
                  <a:pt x="12877" y="2259"/>
                  <a:pt x="49947" y="11526"/>
                </a:cubicBezTo>
                <a:cubicBezTo>
                  <a:pt x="55070" y="12807"/>
                  <a:pt x="60306" y="13698"/>
                  <a:pt x="65315" y="15368"/>
                </a:cubicBezTo>
                <a:cubicBezTo>
                  <a:pt x="69157" y="16649"/>
                  <a:pt x="73219" y="17399"/>
                  <a:pt x="76841" y="19210"/>
                </a:cubicBezTo>
                <a:cubicBezTo>
                  <a:pt x="80971" y="21275"/>
                  <a:pt x="84123" y="25075"/>
                  <a:pt x="88367" y="26894"/>
                </a:cubicBezTo>
                <a:cubicBezTo>
                  <a:pt x="93220" y="28974"/>
                  <a:pt x="98612" y="29455"/>
                  <a:pt x="103735" y="30736"/>
                </a:cubicBezTo>
                <a:cubicBezTo>
                  <a:pt x="141301" y="27321"/>
                  <a:pt x="139877" y="36543"/>
                  <a:pt x="157523" y="15368"/>
                </a:cubicBezTo>
                <a:cubicBezTo>
                  <a:pt x="165917" y="5295"/>
                  <a:pt x="165207" y="7761"/>
                  <a:pt x="165207" y="0"/>
                </a:cubicBezTo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6055094" y="3111930"/>
            <a:ext cx="161365" cy="99892"/>
          </a:xfrm>
          <a:custGeom>
            <a:avLst/>
            <a:gdLst>
              <a:gd name="connsiteX0" fmla="*/ 0 w 161365"/>
              <a:gd name="connsiteY0" fmla="*/ 92208 h 99892"/>
              <a:gd name="connsiteX1" fmla="*/ 19210 w 161365"/>
              <a:gd name="connsiteY1" fmla="*/ 96050 h 99892"/>
              <a:gd name="connsiteX2" fmla="*/ 30736 w 161365"/>
              <a:gd name="connsiteY2" fmla="*/ 99892 h 99892"/>
              <a:gd name="connsiteX3" fmla="*/ 65314 w 161365"/>
              <a:gd name="connsiteY3" fmla="*/ 96050 h 99892"/>
              <a:gd name="connsiteX4" fmla="*/ 88366 w 161365"/>
              <a:gd name="connsiteY4" fmla="*/ 88366 h 99892"/>
              <a:gd name="connsiteX5" fmla="*/ 111418 w 161365"/>
              <a:gd name="connsiteY5" fmla="*/ 69156 h 99892"/>
              <a:gd name="connsiteX6" fmla="*/ 126786 w 161365"/>
              <a:gd name="connsiteY6" fmla="*/ 46104 h 99892"/>
              <a:gd name="connsiteX7" fmla="*/ 134471 w 161365"/>
              <a:gd name="connsiteY7" fmla="*/ 38420 h 99892"/>
              <a:gd name="connsiteX8" fmla="*/ 149839 w 161365"/>
              <a:gd name="connsiteY8" fmla="*/ 15368 h 99892"/>
              <a:gd name="connsiteX9" fmla="*/ 153681 w 161365"/>
              <a:gd name="connsiteY9" fmla="*/ 3842 h 99892"/>
              <a:gd name="connsiteX10" fmla="*/ 161365 w 161365"/>
              <a:gd name="connsiteY10" fmla="*/ 0 h 9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1365" h="99892">
                <a:moveTo>
                  <a:pt x="0" y="92208"/>
                </a:moveTo>
                <a:cubicBezTo>
                  <a:pt x="6403" y="93489"/>
                  <a:pt x="12875" y="94466"/>
                  <a:pt x="19210" y="96050"/>
                </a:cubicBezTo>
                <a:cubicBezTo>
                  <a:pt x="23139" y="97032"/>
                  <a:pt x="26686" y="99892"/>
                  <a:pt x="30736" y="99892"/>
                </a:cubicBezTo>
                <a:cubicBezTo>
                  <a:pt x="42333" y="99892"/>
                  <a:pt x="53788" y="97331"/>
                  <a:pt x="65314" y="96050"/>
                </a:cubicBezTo>
                <a:cubicBezTo>
                  <a:pt x="72998" y="93489"/>
                  <a:pt x="81627" y="92859"/>
                  <a:pt x="88366" y="88366"/>
                </a:cubicBezTo>
                <a:cubicBezTo>
                  <a:pt x="98611" y="81536"/>
                  <a:pt x="103454" y="79396"/>
                  <a:pt x="111418" y="69156"/>
                </a:cubicBezTo>
                <a:cubicBezTo>
                  <a:pt x="117088" y="61866"/>
                  <a:pt x="120255" y="52634"/>
                  <a:pt x="126786" y="46104"/>
                </a:cubicBezTo>
                <a:cubicBezTo>
                  <a:pt x="129348" y="43543"/>
                  <a:pt x="132297" y="41318"/>
                  <a:pt x="134471" y="38420"/>
                </a:cubicBezTo>
                <a:cubicBezTo>
                  <a:pt x="140012" y="31032"/>
                  <a:pt x="146919" y="24129"/>
                  <a:pt x="149839" y="15368"/>
                </a:cubicBezTo>
                <a:cubicBezTo>
                  <a:pt x="151120" y="11526"/>
                  <a:pt x="151251" y="7082"/>
                  <a:pt x="153681" y="3842"/>
                </a:cubicBezTo>
                <a:cubicBezTo>
                  <a:pt x="155399" y="1551"/>
                  <a:pt x="158804" y="1281"/>
                  <a:pt x="161365" y="0"/>
                </a:cubicBezTo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ular Callout 10"/>
          <p:cNvSpPr/>
          <p:nvPr/>
        </p:nvSpPr>
        <p:spPr>
          <a:xfrm>
            <a:off x="5700988" y="2209800"/>
            <a:ext cx="869574" cy="180796"/>
          </a:xfrm>
          <a:prstGeom prst="wedgeRoundRectCallout">
            <a:avLst>
              <a:gd name="adj1" fmla="val -61260"/>
              <a:gd name="adj2" fmla="val 91308"/>
              <a:gd name="adj3" fmla="val 16667"/>
            </a:avLst>
          </a:prstGeom>
          <a:ln w="6350"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00" b="1" dirty="0" err="1"/>
              <a:t>Hoành</a:t>
            </a:r>
            <a:r>
              <a:rPr lang="en-US" sz="1000" b="1" dirty="0"/>
              <a:t> </a:t>
            </a:r>
            <a:r>
              <a:rPr lang="en-US" sz="1000" b="1" dirty="0" err="1"/>
              <a:t>Sơn</a:t>
            </a:r>
            <a:endParaRPr lang="en-US" sz="1000" b="1" dirty="0"/>
          </a:p>
        </p:txBody>
      </p:sp>
      <p:sp>
        <p:nvSpPr>
          <p:cNvPr id="12" name="Rounded Rectangular Callout 11"/>
          <p:cNvSpPr/>
          <p:nvPr/>
        </p:nvSpPr>
        <p:spPr>
          <a:xfrm>
            <a:off x="6247760" y="2931134"/>
            <a:ext cx="686440" cy="180796"/>
          </a:xfrm>
          <a:prstGeom prst="wedgeRoundRectCallout">
            <a:avLst>
              <a:gd name="adj1" fmla="val -61260"/>
              <a:gd name="adj2" fmla="val 91308"/>
              <a:gd name="adj3" fmla="val 16667"/>
            </a:avLst>
          </a:prstGeom>
          <a:ln w="6350"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00" b="1" dirty="0" err="1"/>
              <a:t>Bạch</a:t>
            </a:r>
            <a:r>
              <a:rPr lang="en-US" sz="1000" b="1" dirty="0"/>
              <a:t> </a:t>
            </a:r>
            <a:r>
              <a:rPr lang="en-US" sz="1000" b="1" dirty="0" err="1"/>
              <a:t>Mã</a:t>
            </a:r>
            <a:endParaRPr lang="en-US" sz="1000" b="1" dirty="0"/>
          </a:p>
        </p:txBody>
      </p:sp>
      <p:sp>
        <p:nvSpPr>
          <p:cNvPr id="13" name="Oval 12"/>
          <p:cNvSpPr/>
          <p:nvPr/>
        </p:nvSpPr>
        <p:spPr>
          <a:xfrm>
            <a:off x="5964431" y="3733800"/>
            <a:ext cx="339339" cy="2948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055094" y="3915936"/>
            <a:ext cx="339339" cy="2948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6135776" y="4267200"/>
            <a:ext cx="339339" cy="2948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6186234" y="4648200"/>
            <a:ext cx="339339" cy="2948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5816115" y="4650814"/>
            <a:ext cx="339339" cy="2948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5985784" y="4918554"/>
            <a:ext cx="339339" cy="2948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90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52873" y="1825625"/>
          <a:ext cx="7906909" cy="49294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91914">
                  <a:extLst>
                    <a:ext uri="{9D8B030D-6E8A-4147-A177-3AD203B41FA5}">
                      <a16:colId xmlns:a16="http://schemas.microsoft.com/office/drawing/2014/main" val="3714507103"/>
                    </a:ext>
                  </a:extLst>
                </a:gridCol>
                <a:gridCol w="2517013">
                  <a:extLst>
                    <a:ext uri="{9D8B030D-6E8A-4147-A177-3AD203B41FA5}">
                      <a16:colId xmlns:a16="http://schemas.microsoft.com/office/drawing/2014/main" val="3739518675"/>
                    </a:ext>
                  </a:extLst>
                </a:gridCol>
                <a:gridCol w="3497982">
                  <a:extLst>
                    <a:ext uri="{9D8B030D-6E8A-4147-A177-3AD203B41FA5}">
                      <a16:colId xmlns:a16="http://schemas.microsoft.com/office/drawing/2014/main" val="2585437004"/>
                    </a:ext>
                  </a:extLst>
                </a:gridCol>
              </a:tblGrid>
              <a:tr h="1271826">
                <a:tc>
                  <a:txBody>
                    <a:bodyPr/>
                    <a:lstStyle/>
                    <a:p>
                      <a:pPr algn="ctr"/>
                      <a:r>
                        <a:rPr lang="en-US" sz="28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Khu vự</a:t>
                      </a:r>
                      <a:r>
                        <a:rPr lang="en-US" sz="2800" b="1" baseline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 vùng núi</a:t>
                      </a:r>
                      <a:endParaRPr lang="en-US" sz="28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Vị</a:t>
                      </a:r>
                      <a:r>
                        <a:rPr lang="en-US" sz="2800" b="1" baseline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trí - giới hạn</a:t>
                      </a:r>
                      <a:endParaRPr lang="en-US" sz="28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Đặc</a:t>
                      </a:r>
                      <a:r>
                        <a:rPr lang="en-US" sz="2800" b="1" baseline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điểm</a:t>
                      </a:r>
                      <a:endParaRPr lang="en-US" sz="28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3898771"/>
                  </a:ext>
                </a:extLst>
              </a:tr>
              <a:tr h="697453">
                <a:tc>
                  <a:txBody>
                    <a:bodyPr/>
                    <a:lstStyle/>
                    <a:p>
                      <a:r>
                        <a:rPr lang="vi-VN" sz="2800" b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Trường Sơn</a:t>
                      </a:r>
                      <a:r>
                        <a:rPr lang="en-US" sz="2800" b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Bắc</a:t>
                      </a:r>
                      <a:endParaRPr lang="en-US" sz="2800" b="1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8851570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 flipH="1">
            <a:off x="0" y="523220"/>
            <a:ext cx="3115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vực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đồi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núi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5" name="Rectangle 4"/>
          <p:cNvSpPr/>
          <p:nvPr/>
        </p:nvSpPr>
        <p:spPr>
          <a:xfrm>
            <a:off x="1773736" y="1046440"/>
            <a:ext cx="414466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HOẠT ĐỘNG NHÓM</a:t>
            </a:r>
          </a:p>
        </p:txBody>
      </p:sp>
      <p:pic>
        <p:nvPicPr>
          <p:cNvPr id="6" name="Picture 5" descr="han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0" t="954" r="2054" b="862"/>
          <a:stretch/>
        </p:blipFill>
        <p:spPr bwMode="auto">
          <a:xfrm>
            <a:off x="8178269" y="65314"/>
            <a:ext cx="3930999" cy="6714309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2091789" y="3110105"/>
            <a:ext cx="267258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563C1"/>
              </a:buClr>
              <a:buSzPct val="60000"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pitchFamily="34" charset="0"/>
              </a:rPr>
              <a:t>Phía 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pitchFamily="34" charset="0"/>
              </a:rPr>
              <a:t>Nam </a:t>
            </a:r>
            <a:r>
              <a:rPr kumimoji="0" lang="vi-V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pitchFamily="34" charset="0"/>
              </a:rPr>
              <a:t>sông 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pitchFamily="34" charset="0"/>
              </a:rPr>
              <a:t>Cả tới dãy Bạch Mã</a:t>
            </a:r>
            <a:r>
              <a:rPr kumimoji="0" lang="vi-V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pitchFamily="34" charset="0"/>
              </a:rPr>
              <a:t> (dài khoảng 600km)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571078" y="3110105"/>
            <a:ext cx="3501766" cy="2419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563C1"/>
              </a:buClr>
              <a:buSzPct val="60000"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pitchFamily="34" charset="0"/>
              </a:rPr>
              <a:t>- 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pitchFamily="34" charset="0"/>
              </a:rPr>
              <a:t>Là vùng núi thấp có 2 sườn không đối xứng.</a:t>
            </a:r>
            <a:endParaRPr kumimoji="0" lang="vi-V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563C1"/>
              </a:buClr>
              <a:buSzPct val="60000"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pitchFamily="34" charset="0"/>
              </a:rPr>
              <a:t>- 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pitchFamily="34" charset="0"/>
              </a:rPr>
              <a:t>Núi có nhiều nhánh ăn lan sát biển</a:t>
            </a:r>
            <a:r>
              <a:rPr kumimoji="0" lang="vi-V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pitchFamily="34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563C1"/>
              </a:buClr>
              <a:buSzPct val="60000"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pitchFamily="34" charset="0"/>
              </a:rPr>
              <a:t>- 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pitchFamily="34" charset="0"/>
              </a:rPr>
              <a:t>Hướng núi: TB - ĐN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61345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52873" y="1825625"/>
          <a:ext cx="7906909" cy="49294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91914">
                  <a:extLst>
                    <a:ext uri="{9D8B030D-6E8A-4147-A177-3AD203B41FA5}">
                      <a16:colId xmlns:a16="http://schemas.microsoft.com/office/drawing/2014/main" val="3714507103"/>
                    </a:ext>
                  </a:extLst>
                </a:gridCol>
                <a:gridCol w="2517013">
                  <a:extLst>
                    <a:ext uri="{9D8B030D-6E8A-4147-A177-3AD203B41FA5}">
                      <a16:colId xmlns:a16="http://schemas.microsoft.com/office/drawing/2014/main" val="3739518675"/>
                    </a:ext>
                  </a:extLst>
                </a:gridCol>
                <a:gridCol w="3497982">
                  <a:extLst>
                    <a:ext uri="{9D8B030D-6E8A-4147-A177-3AD203B41FA5}">
                      <a16:colId xmlns:a16="http://schemas.microsoft.com/office/drawing/2014/main" val="2585437004"/>
                    </a:ext>
                  </a:extLst>
                </a:gridCol>
              </a:tblGrid>
              <a:tr h="1271826">
                <a:tc>
                  <a:txBody>
                    <a:bodyPr/>
                    <a:lstStyle/>
                    <a:p>
                      <a:pPr algn="ctr"/>
                      <a:r>
                        <a:rPr lang="en-US" sz="28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Khu vự</a:t>
                      </a:r>
                      <a:r>
                        <a:rPr lang="en-US" sz="2800" b="1" baseline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 vùng núi</a:t>
                      </a:r>
                      <a:endParaRPr lang="en-US" sz="28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Vị</a:t>
                      </a:r>
                      <a:r>
                        <a:rPr lang="en-US" sz="2800" b="1" baseline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trí - giới hạn</a:t>
                      </a:r>
                      <a:endParaRPr lang="en-US" sz="28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Đặc</a:t>
                      </a:r>
                      <a:r>
                        <a:rPr lang="en-US" sz="2800" b="1" baseline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điểm</a:t>
                      </a:r>
                      <a:endParaRPr lang="en-US" sz="28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3898771"/>
                  </a:ext>
                </a:extLst>
              </a:tr>
              <a:tr h="697453">
                <a:tc>
                  <a:txBody>
                    <a:bodyPr/>
                    <a:lstStyle/>
                    <a:p>
                      <a:r>
                        <a:rPr lang="vi-VN" sz="2800" b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Trường Sơn</a:t>
                      </a:r>
                      <a:r>
                        <a:rPr lang="en-US" sz="2800" b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800" b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Nam</a:t>
                      </a:r>
                      <a:endParaRPr lang="en-US" sz="2800" b="1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8851570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 flipH="1">
            <a:off x="0" y="523220"/>
            <a:ext cx="3115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vực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đồi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núi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5" name="Rectangle 4"/>
          <p:cNvSpPr/>
          <p:nvPr/>
        </p:nvSpPr>
        <p:spPr>
          <a:xfrm>
            <a:off x="1773736" y="1046440"/>
            <a:ext cx="414466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HOẠT ĐỘNG NHÓM</a:t>
            </a:r>
          </a:p>
        </p:txBody>
      </p:sp>
      <p:pic>
        <p:nvPicPr>
          <p:cNvPr id="6" name="Picture 5" descr="han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0" t="954" r="2054" b="862"/>
          <a:stretch/>
        </p:blipFill>
        <p:spPr bwMode="auto">
          <a:xfrm>
            <a:off x="8178269" y="65314"/>
            <a:ext cx="3930999" cy="6714309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2091789" y="3110105"/>
            <a:ext cx="267258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563C1"/>
              </a:buClr>
              <a:buSzPct val="60000"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pitchFamily="34" charset="0"/>
              </a:rPr>
              <a:t>Dãy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pitchFamily="34" charset="0"/>
              </a:rPr>
              <a:t> Bạch Mã đến Đ</a:t>
            </a:r>
            <a:r>
              <a:rPr kumimoji="0" lang="vi-V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pitchFamily="34" charset="0"/>
              </a:rPr>
              <a:t>ông Nam Bộ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571078" y="3110105"/>
            <a:ext cx="3501766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563C1"/>
              </a:buClr>
              <a:buSzPct val="60000"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pitchFamily="34" charset="0"/>
              </a:rPr>
              <a:t>- 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pitchFamily="34" charset="0"/>
              </a:rPr>
              <a:t>Là vùng núi và cao nguyên hùng vĩ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563C1"/>
              </a:buClr>
              <a:buSzPct val="60000"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pitchFamily="34" charset="0"/>
              </a:rPr>
              <a:t>- 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pitchFamily="34" charset="0"/>
              </a:rPr>
              <a:t>Có lớp đất đỏ ba dan màu mỡ</a:t>
            </a:r>
            <a:r>
              <a:rPr kumimoji="0" lang="vi-V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pitchFamily="34" charset="0"/>
              </a:rPr>
              <a:t>, dày, xếp thành từng tầng trên các độ cao khoảng 400m, 800m, 1000m.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85498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577328" y="1080816"/>
            <a:ext cx="9018464" cy="5700985"/>
          </a:xfrm>
          <a:prstGeom prst="roundRect">
            <a:avLst>
              <a:gd name="adj" fmla="val 2338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09" b="7677"/>
          <a:stretch/>
        </p:blipFill>
        <p:spPr bwMode="auto">
          <a:xfrm>
            <a:off x="1665062" y="1143000"/>
            <a:ext cx="8827479" cy="5532380"/>
          </a:xfrm>
          <a:prstGeom prst="roundRect">
            <a:avLst>
              <a:gd name="adj" fmla="val 2792"/>
            </a:avLst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</p:pic>
      <p:sp>
        <p:nvSpPr>
          <p:cNvPr id="6" name="Rounded Rectangle 5"/>
          <p:cNvSpPr/>
          <p:nvPr/>
        </p:nvSpPr>
        <p:spPr>
          <a:xfrm>
            <a:off x="1569344" y="52392"/>
            <a:ext cx="9022456" cy="938208"/>
          </a:xfrm>
          <a:prstGeom prst="roundRect">
            <a:avLst>
              <a:gd name="adj" fmla="val 7378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57160" y="126813"/>
            <a:ext cx="1210078" cy="793885"/>
          </a:xfrm>
          <a:prstGeom prst="roundRect">
            <a:avLst>
              <a:gd name="adj" fmla="val 4572"/>
            </a:avLst>
          </a:prstGeom>
          <a:noFill/>
          <a:ln w="190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1665289" y="127001"/>
            <a:ext cx="1382711" cy="793697"/>
          </a:xfrm>
          <a:prstGeom prst="roundRect">
            <a:avLst>
              <a:gd name="adj" fmla="val 6422"/>
            </a:avLst>
          </a:prstGeom>
          <a:noFill/>
          <a:ln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600201" y="126813"/>
            <a:ext cx="1447799" cy="7938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50"/>
                </a:solidFill>
                <a:effectLst>
                  <a:glow rad="76200">
                    <a:srgbClr val="1F497D">
                      <a:lumMod val="75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" pitchFamily="18" charset="0"/>
              </a:rPr>
              <a:t>BÀI 2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1665288" y="1143001"/>
            <a:ext cx="8826500" cy="5548313"/>
          </a:xfrm>
          <a:prstGeom prst="roundRect">
            <a:avLst>
              <a:gd name="adj" fmla="val 204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" t="35554" r="1701" b="51835"/>
          <a:stretch/>
        </p:blipFill>
        <p:spPr bwMode="auto">
          <a:xfrm flipV="1">
            <a:off x="3146591" y="133916"/>
            <a:ext cx="7376971" cy="786780"/>
          </a:xfrm>
          <a:prstGeom prst="roundRect">
            <a:avLst>
              <a:gd name="adj" fmla="val 2792"/>
            </a:avLst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</p:pic>
      <p:sp>
        <p:nvSpPr>
          <p:cNvPr id="29" name="Rounded Rectangle 28"/>
          <p:cNvSpPr/>
          <p:nvPr/>
        </p:nvSpPr>
        <p:spPr>
          <a:xfrm>
            <a:off x="3132736" y="133917"/>
            <a:ext cx="7390825" cy="786780"/>
          </a:xfrm>
          <a:prstGeom prst="roundRect">
            <a:avLst>
              <a:gd name="adj" fmla="val 6422"/>
            </a:avLst>
          </a:prstGeom>
          <a:noFill/>
          <a:ln>
            <a:solidFill>
              <a:schemeClr val="tx1"/>
            </a:solidFill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3244090" y="202780"/>
            <a:ext cx="489711" cy="635421"/>
          </a:xfrm>
          <a:prstGeom prst="roundRect">
            <a:avLst>
              <a:gd name="adj" fmla="val 9487"/>
            </a:avLst>
          </a:prstGeom>
          <a:solidFill>
            <a:srgbClr val="002060"/>
          </a:solidFill>
          <a:ln>
            <a:solidFill>
              <a:srgbClr val="00206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2</a:t>
            </a:r>
          </a:p>
        </p:txBody>
      </p:sp>
      <p:sp>
        <p:nvSpPr>
          <p:cNvPr id="9" name="Oval 8"/>
          <p:cNvSpPr/>
          <p:nvPr/>
        </p:nvSpPr>
        <p:spPr>
          <a:xfrm rot="7538023">
            <a:off x="1702847" y="651633"/>
            <a:ext cx="220832" cy="2286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 rot="11180550">
            <a:off x="1728617" y="1184719"/>
            <a:ext cx="220832" cy="228600"/>
          </a:xfrm>
          <a:prstGeom prst="ellipse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Block Arc 10"/>
          <p:cNvSpPr/>
          <p:nvPr/>
        </p:nvSpPr>
        <p:spPr>
          <a:xfrm rot="16200000">
            <a:off x="1497113" y="922162"/>
            <a:ext cx="545300" cy="232843"/>
          </a:xfrm>
          <a:prstGeom prst="blockArc">
            <a:avLst>
              <a:gd name="adj1" fmla="val 10259821"/>
              <a:gd name="adj2" fmla="val 387255"/>
              <a:gd name="adj3" fmla="val 0"/>
            </a:avLst>
          </a:prstGeom>
          <a:ln w="76200"/>
          <a:scene3d>
            <a:camera prst="perspectiveBelow"/>
            <a:lightRig rig="threePt" dir="t"/>
          </a:scene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3823452" y="266700"/>
            <a:ext cx="7377948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400" b="1" dirty="0">
                <a:solidFill>
                  <a:srgbClr val="0D30DD"/>
                </a:solidFill>
                <a:latin typeface="Cambria" pitchFamily="18" charset="0"/>
              </a:rPr>
              <a:t>CÁC KHU VỰC ĐỊA HÌNH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478112" y="6248400"/>
            <a:ext cx="3160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ambria" pitchFamily="18" charset="0"/>
                <a:ea typeface="Cambria" pitchFamily="18" charset="0"/>
              </a:rPr>
              <a:t>Cao </a:t>
            </a:r>
            <a:r>
              <a:rPr lang="en-US" dirty="0" err="1">
                <a:latin typeface="Cambria" pitchFamily="18" charset="0"/>
                <a:ea typeface="Cambria" pitchFamily="18" charset="0"/>
              </a:rPr>
              <a:t>nguyên</a:t>
            </a:r>
            <a:r>
              <a:rPr lang="en-US" dirty="0">
                <a:latin typeface="Cambria" pitchFamily="18" charset="0"/>
                <a:ea typeface="Cambria" pitchFamily="18" charset="0"/>
              </a:rPr>
              <a:t> </a:t>
            </a:r>
            <a:r>
              <a:rPr lang="en-US" dirty="0" err="1">
                <a:latin typeface="Cambria" pitchFamily="18" charset="0"/>
                <a:ea typeface="Cambria" pitchFamily="18" charset="0"/>
              </a:rPr>
              <a:t>Plei</a:t>
            </a:r>
            <a:r>
              <a:rPr lang="en-US" dirty="0">
                <a:latin typeface="Cambria" pitchFamily="18" charset="0"/>
                <a:ea typeface="Cambria" pitchFamily="18" charset="0"/>
              </a:rPr>
              <a:t> Ku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582570" y="6260068"/>
            <a:ext cx="3171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ambria" pitchFamily="18" charset="0"/>
                <a:ea typeface="Cambria" pitchFamily="18" charset="0"/>
              </a:rPr>
              <a:t>Cao </a:t>
            </a:r>
            <a:r>
              <a:rPr lang="en-US" dirty="0" err="1">
                <a:latin typeface="Cambria" pitchFamily="18" charset="0"/>
                <a:ea typeface="Cambria" pitchFamily="18" charset="0"/>
              </a:rPr>
              <a:t>nguyên</a:t>
            </a:r>
            <a:r>
              <a:rPr lang="en-US" dirty="0">
                <a:latin typeface="Cambria" pitchFamily="18" charset="0"/>
                <a:ea typeface="Cambria" pitchFamily="18" charset="0"/>
              </a:rPr>
              <a:t> </a:t>
            </a:r>
            <a:r>
              <a:rPr lang="en-US" dirty="0" err="1">
                <a:latin typeface="Cambria" pitchFamily="18" charset="0"/>
                <a:ea typeface="Cambria" pitchFamily="18" charset="0"/>
              </a:rPr>
              <a:t>Lâm</a:t>
            </a:r>
            <a:r>
              <a:rPr lang="en-US" dirty="0">
                <a:latin typeface="Cambria" pitchFamily="18" charset="0"/>
                <a:ea typeface="Cambria" pitchFamily="18" charset="0"/>
              </a:rPr>
              <a:t> </a:t>
            </a:r>
            <a:r>
              <a:rPr lang="en-US" dirty="0" err="1">
                <a:latin typeface="Cambria" pitchFamily="18" charset="0"/>
                <a:ea typeface="Cambria" pitchFamily="18" charset="0"/>
              </a:rPr>
              <a:t>Viên</a:t>
            </a:r>
            <a:endParaRPr lang="en-US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14601" y="3595074"/>
            <a:ext cx="30885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latin typeface="Cambria" pitchFamily="18" charset="0"/>
                <a:ea typeface="Cambria" pitchFamily="18" charset="0"/>
              </a:rPr>
              <a:t>Dãy</a:t>
            </a:r>
            <a:r>
              <a:rPr lang="en-US" dirty="0">
                <a:latin typeface="Cambria" pitchFamily="18" charset="0"/>
                <a:ea typeface="Cambria" pitchFamily="18" charset="0"/>
              </a:rPr>
              <a:t> </a:t>
            </a:r>
            <a:r>
              <a:rPr lang="en-US" dirty="0" err="1">
                <a:latin typeface="Cambria" pitchFamily="18" charset="0"/>
                <a:ea typeface="Cambria" pitchFamily="18" charset="0"/>
              </a:rPr>
              <a:t>Hoành</a:t>
            </a:r>
            <a:r>
              <a:rPr lang="en-US" dirty="0">
                <a:latin typeface="Cambria" pitchFamily="18" charset="0"/>
                <a:ea typeface="Cambria" pitchFamily="18" charset="0"/>
              </a:rPr>
              <a:t> </a:t>
            </a:r>
            <a:r>
              <a:rPr lang="en-US" dirty="0" err="1">
                <a:latin typeface="Cambria" pitchFamily="18" charset="0"/>
                <a:ea typeface="Cambria" pitchFamily="18" charset="0"/>
              </a:rPr>
              <a:t>Sơn</a:t>
            </a:r>
            <a:r>
              <a:rPr lang="en-US" dirty="0">
                <a:latin typeface="Cambria" pitchFamily="18" charset="0"/>
                <a:ea typeface="Cambria" pitchFamily="18" charset="0"/>
              </a:rPr>
              <a:t>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934200" y="3581400"/>
            <a:ext cx="2502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latin typeface="Cambria" pitchFamily="18" charset="0"/>
                <a:ea typeface="Cambria" pitchFamily="18" charset="0"/>
              </a:rPr>
              <a:t>Dãy</a:t>
            </a:r>
            <a:r>
              <a:rPr lang="en-US" dirty="0">
                <a:latin typeface="Cambria" pitchFamily="18" charset="0"/>
                <a:ea typeface="Cambria" pitchFamily="18" charset="0"/>
              </a:rPr>
              <a:t> </a:t>
            </a:r>
            <a:r>
              <a:rPr lang="en-US" dirty="0" err="1">
                <a:latin typeface="Cambria" pitchFamily="18" charset="0"/>
                <a:ea typeface="Cambria" pitchFamily="18" charset="0"/>
              </a:rPr>
              <a:t>Bạch</a:t>
            </a:r>
            <a:r>
              <a:rPr lang="en-US" dirty="0">
                <a:latin typeface="Cambria" pitchFamily="18" charset="0"/>
                <a:ea typeface="Cambria" pitchFamily="18" charset="0"/>
              </a:rPr>
              <a:t> </a:t>
            </a:r>
            <a:r>
              <a:rPr lang="en-US" dirty="0" err="1">
                <a:latin typeface="Cambria" pitchFamily="18" charset="0"/>
                <a:ea typeface="Cambria" pitchFamily="18" charset="0"/>
              </a:rPr>
              <a:t>Mã</a:t>
            </a:r>
            <a:endParaRPr lang="en-US" dirty="0"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6584" y="1411812"/>
            <a:ext cx="3797015" cy="215497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199" y="1411811"/>
            <a:ext cx="3886200" cy="215497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6583" y="4104166"/>
            <a:ext cx="3797015" cy="214423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199" y="4104167"/>
            <a:ext cx="3886200" cy="212899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2837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3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32523" y="1080816"/>
            <a:ext cx="11807686" cy="5700985"/>
          </a:xfrm>
          <a:prstGeom prst="roundRect">
            <a:avLst>
              <a:gd name="adj" fmla="val 2338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09" b="7677"/>
          <a:stretch/>
        </p:blipFill>
        <p:spPr bwMode="auto">
          <a:xfrm>
            <a:off x="251791" y="1143000"/>
            <a:ext cx="11542643" cy="5532380"/>
          </a:xfrm>
          <a:prstGeom prst="roundRect">
            <a:avLst>
              <a:gd name="adj" fmla="val 2792"/>
            </a:avLst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</p:pic>
      <p:sp>
        <p:nvSpPr>
          <p:cNvPr id="6" name="Rounded Rectangle 5"/>
          <p:cNvSpPr/>
          <p:nvPr/>
        </p:nvSpPr>
        <p:spPr>
          <a:xfrm>
            <a:off x="1569344" y="52392"/>
            <a:ext cx="9022456" cy="938208"/>
          </a:xfrm>
          <a:prstGeom prst="roundRect">
            <a:avLst>
              <a:gd name="adj" fmla="val 7378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57160" y="126813"/>
            <a:ext cx="1210078" cy="793885"/>
          </a:xfrm>
          <a:prstGeom prst="roundRect">
            <a:avLst>
              <a:gd name="adj" fmla="val 4572"/>
            </a:avLst>
          </a:prstGeom>
          <a:noFill/>
          <a:ln w="190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1665289" y="127001"/>
            <a:ext cx="1382711" cy="793697"/>
          </a:xfrm>
          <a:prstGeom prst="roundRect">
            <a:avLst>
              <a:gd name="adj" fmla="val 6422"/>
            </a:avLst>
          </a:prstGeom>
          <a:noFill/>
          <a:ln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600201" y="126813"/>
            <a:ext cx="1447799" cy="7938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50"/>
                </a:solidFill>
                <a:effectLst>
                  <a:glow rad="76200">
                    <a:srgbClr val="1F497D">
                      <a:lumMod val="75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" pitchFamily="18" charset="0"/>
              </a:rPr>
              <a:t>BÀI 2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397565" y="1143001"/>
            <a:ext cx="11396869" cy="5548313"/>
          </a:xfrm>
          <a:prstGeom prst="roundRect">
            <a:avLst>
              <a:gd name="adj" fmla="val 204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" t="35554" r="1701" b="51835"/>
          <a:stretch/>
        </p:blipFill>
        <p:spPr bwMode="auto">
          <a:xfrm flipV="1">
            <a:off x="3146591" y="133916"/>
            <a:ext cx="7376971" cy="786780"/>
          </a:xfrm>
          <a:prstGeom prst="roundRect">
            <a:avLst>
              <a:gd name="adj" fmla="val 2792"/>
            </a:avLst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</p:pic>
      <p:sp>
        <p:nvSpPr>
          <p:cNvPr id="29" name="Rounded Rectangle 28"/>
          <p:cNvSpPr/>
          <p:nvPr/>
        </p:nvSpPr>
        <p:spPr>
          <a:xfrm>
            <a:off x="3132736" y="133917"/>
            <a:ext cx="7390825" cy="786780"/>
          </a:xfrm>
          <a:prstGeom prst="roundRect">
            <a:avLst>
              <a:gd name="adj" fmla="val 6422"/>
            </a:avLst>
          </a:prstGeom>
          <a:noFill/>
          <a:ln>
            <a:solidFill>
              <a:schemeClr val="tx1"/>
            </a:solidFill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3244090" y="202780"/>
            <a:ext cx="489711" cy="635421"/>
          </a:xfrm>
          <a:prstGeom prst="roundRect">
            <a:avLst>
              <a:gd name="adj" fmla="val 9487"/>
            </a:avLst>
          </a:prstGeom>
          <a:solidFill>
            <a:srgbClr val="002060"/>
          </a:solidFill>
          <a:ln>
            <a:solidFill>
              <a:srgbClr val="00206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2</a:t>
            </a:r>
          </a:p>
        </p:txBody>
      </p:sp>
      <p:sp>
        <p:nvSpPr>
          <p:cNvPr id="9" name="Oval 8"/>
          <p:cNvSpPr/>
          <p:nvPr/>
        </p:nvSpPr>
        <p:spPr>
          <a:xfrm rot="7538023">
            <a:off x="1702847" y="651633"/>
            <a:ext cx="220832" cy="2286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 rot="11180550">
            <a:off x="1728617" y="1184719"/>
            <a:ext cx="220832" cy="228600"/>
          </a:xfrm>
          <a:prstGeom prst="ellipse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Block Arc 10"/>
          <p:cNvSpPr/>
          <p:nvPr/>
        </p:nvSpPr>
        <p:spPr>
          <a:xfrm rot="16200000">
            <a:off x="1497113" y="922162"/>
            <a:ext cx="545300" cy="232843"/>
          </a:xfrm>
          <a:prstGeom prst="blockArc">
            <a:avLst>
              <a:gd name="adj1" fmla="val 10259821"/>
              <a:gd name="adj2" fmla="val 387255"/>
              <a:gd name="adj3" fmla="val 0"/>
            </a:avLst>
          </a:prstGeom>
          <a:ln w="76200"/>
          <a:scene3d>
            <a:camera prst="perspectiveBelow"/>
            <a:lightRig rig="threePt" dir="t"/>
          </a:scene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pic>
        <p:nvPicPr>
          <p:cNvPr id="34" name="Picture 12" descr="http://previews.123rf.com/images/mistac/mistac1207/mistac120700017/14524015-A-cartoon-boy-with-a-good-idea-Stock-Vector-thinking.jpg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65" r="45098" b="81605"/>
          <a:stretch/>
        </p:blipFill>
        <p:spPr bwMode="auto">
          <a:xfrm rot="1019582">
            <a:off x="9302141" y="3732297"/>
            <a:ext cx="990752" cy="798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itle 1"/>
          <p:cNvSpPr txBox="1">
            <a:spLocks/>
          </p:cNvSpPr>
          <p:nvPr/>
        </p:nvSpPr>
        <p:spPr>
          <a:xfrm>
            <a:off x="3733800" y="266700"/>
            <a:ext cx="7377948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vi-VN" sz="2400" b="1" dirty="0">
                <a:solidFill>
                  <a:srgbClr val="0D30DD"/>
                </a:solidFill>
                <a:latin typeface="Cambria" pitchFamily="18" charset="0"/>
              </a:rPr>
              <a:t>CÁC KHU VỰC ĐỊA HÌNH</a:t>
            </a:r>
          </a:p>
        </p:txBody>
      </p:sp>
      <p:sp>
        <p:nvSpPr>
          <p:cNvPr id="20" name="Text Box 9"/>
          <p:cNvSpPr txBox="1">
            <a:spLocks noChangeArrowheads="1"/>
          </p:cNvSpPr>
          <p:nvPr/>
        </p:nvSpPr>
        <p:spPr bwMode="auto">
          <a:xfrm>
            <a:off x="1976587" y="1295400"/>
            <a:ext cx="4729013" cy="461665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4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vi-VN" sz="24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Địa hình </a:t>
            </a:r>
            <a:r>
              <a:rPr lang="en-US" sz="2400" b="1" dirty="0" err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đồi</a:t>
            </a:r>
            <a:r>
              <a:rPr lang="en-US" sz="24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núi</a:t>
            </a:r>
            <a:endParaRPr lang="en-US" sz="2400" b="1" dirty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4026812"/>
              </p:ext>
            </p:extLst>
          </p:nvPr>
        </p:nvGraphicFramePr>
        <p:xfrm>
          <a:off x="503583" y="1757066"/>
          <a:ext cx="10999304" cy="49960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11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574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206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8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Khu</a:t>
                      </a:r>
                      <a:r>
                        <a:rPr lang="en-US" sz="16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16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vực</a:t>
                      </a:r>
                      <a:endParaRPr lang="en-US" sz="1600" i="0" dirty="0">
                        <a:effectLst/>
                        <a:latin typeface="Cambria" pitchFamily="18" charset="0"/>
                        <a:ea typeface="Cambria" pitchFamily="18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Phạm</a:t>
                      </a:r>
                      <a:r>
                        <a:rPr lang="en-US" sz="16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vi</a:t>
                      </a:r>
                      <a:endParaRPr lang="en-US" sz="1600" i="0" dirty="0">
                        <a:effectLst/>
                        <a:latin typeface="Cambria" pitchFamily="18" charset="0"/>
                        <a:ea typeface="Cambria" pitchFamily="18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Đặc</a:t>
                      </a:r>
                      <a:r>
                        <a:rPr lang="en-US" sz="16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16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điểm</a:t>
                      </a:r>
                      <a:r>
                        <a:rPr lang="en-US" sz="16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16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hình</a:t>
                      </a:r>
                      <a:r>
                        <a:rPr lang="en-US" sz="16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16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thái</a:t>
                      </a:r>
                      <a:endParaRPr lang="en-US" sz="1600" i="0" dirty="0">
                        <a:effectLst/>
                        <a:latin typeface="Cambria" pitchFamily="18" charset="0"/>
                        <a:ea typeface="Cambria" pitchFamily="18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5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800" b="1" i="0" dirty="0" err="1">
                          <a:solidFill>
                            <a:srgbClr val="FF0000"/>
                          </a:solidFill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Đông</a:t>
                      </a:r>
                      <a:r>
                        <a:rPr lang="en-US" sz="2800" b="1" i="0" dirty="0">
                          <a:solidFill>
                            <a:srgbClr val="FF0000"/>
                          </a:solidFill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800" b="1" i="0" dirty="0" err="1">
                          <a:solidFill>
                            <a:srgbClr val="FF0000"/>
                          </a:solidFill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Bắc</a:t>
                      </a:r>
                      <a:endParaRPr lang="en-US" sz="2800" b="1" i="0" dirty="0">
                        <a:solidFill>
                          <a:srgbClr val="FF0000"/>
                        </a:solidFill>
                        <a:effectLst/>
                        <a:latin typeface="Cambria" pitchFamily="18" charset="0"/>
                        <a:ea typeface="Cambria" pitchFamily="18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Nằm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ở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tả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ngạn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sông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Hồng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spcBef>
                          <a:spcPts val="60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Chủ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yếu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là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đồi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núi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thấp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,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có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4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dãy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núi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hình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cánh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cung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:</a:t>
                      </a:r>
                      <a:r>
                        <a:rPr lang="en-US" sz="2000" b="1" i="0" baseline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Sông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Gâm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,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Ngân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Sơn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,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Bắc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Sơn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,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Đông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Triều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và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địa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hình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cac-xtơ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76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800" b="1" i="0" dirty="0" err="1">
                          <a:solidFill>
                            <a:srgbClr val="FF0000"/>
                          </a:solidFill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Tây</a:t>
                      </a:r>
                      <a:r>
                        <a:rPr lang="en-US" sz="2800" b="1" i="0" dirty="0">
                          <a:solidFill>
                            <a:srgbClr val="FF0000"/>
                          </a:solidFill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800" b="1" i="0" dirty="0" err="1">
                          <a:solidFill>
                            <a:srgbClr val="FF0000"/>
                          </a:solidFill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Bắc</a:t>
                      </a:r>
                      <a:endParaRPr lang="en-US" sz="2800" b="1" i="0" dirty="0">
                        <a:solidFill>
                          <a:srgbClr val="FF0000"/>
                        </a:solidFill>
                        <a:effectLst/>
                        <a:latin typeface="Cambria" pitchFamily="18" charset="0"/>
                        <a:ea typeface="Cambria" pitchFamily="18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Nằm</a:t>
                      </a:r>
                      <a:r>
                        <a:rPr lang="en-US" sz="2000" b="1" i="0" baseline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baseline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g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i</a:t>
                      </a:r>
                      <a:r>
                        <a:rPr lang="en-US" sz="2000" b="1" i="0" baseline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ữa</a:t>
                      </a:r>
                      <a:r>
                        <a:rPr lang="en-US" sz="2000" b="1" i="0" baseline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sông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Hồng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đến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sông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Cả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spcBef>
                          <a:spcPts val="60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Địa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hình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cao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nhất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nước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ta (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đỉnh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Phan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-xi-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păng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3147m),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các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dãy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núi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lớn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có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hướng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tây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bắc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-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đông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nam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: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Hoàng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Liên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Sơn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,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Pu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Đen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Đinh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,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Pu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Sam Sao</a:t>
                      </a:r>
                      <a:r>
                        <a:rPr lang="en-US" sz="2000" b="1" i="0" baseline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baseline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và</a:t>
                      </a:r>
                      <a:r>
                        <a:rPr lang="en-US" sz="2000" b="1" i="0" baseline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các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cao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nguyên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đá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vôi</a:t>
                      </a:r>
                      <a:r>
                        <a:rPr lang="en-US" sz="2000" b="1" i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:</a:t>
                      </a:r>
                      <a:r>
                        <a:rPr lang="en-US" sz="2000" b="1" i="0" baseline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baseline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Sơn</a:t>
                      </a:r>
                      <a:r>
                        <a:rPr lang="en-US" sz="2000" b="1" i="0" baseline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La, </a:t>
                      </a:r>
                      <a:r>
                        <a:rPr lang="en-US" sz="2000" b="1" i="0" baseline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Mộc</a:t>
                      </a:r>
                      <a:r>
                        <a:rPr lang="en-US" sz="2000" b="1" i="0" baseline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i="0" baseline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Châu</a:t>
                      </a:r>
                      <a:r>
                        <a:rPr lang="en-US" sz="2000" b="1" i="0" baseline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.</a:t>
                      </a:r>
                      <a:endParaRPr lang="en-US" sz="2000" b="1" i="0" dirty="0">
                        <a:effectLst/>
                        <a:latin typeface="Cambria" pitchFamily="18" charset="0"/>
                        <a:ea typeface="Cambria" pitchFamily="18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09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400" b="1" i="0" dirty="0" err="1">
                          <a:solidFill>
                            <a:srgbClr val="FF0000"/>
                          </a:solidFill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Trường</a:t>
                      </a:r>
                      <a:r>
                        <a:rPr lang="en-US" sz="2400" b="1" i="0" dirty="0">
                          <a:solidFill>
                            <a:srgbClr val="FF0000"/>
                          </a:solidFill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400" b="1" i="0" dirty="0" err="1">
                          <a:solidFill>
                            <a:srgbClr val="FF0000"/>
                          </a:solidFill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Sơn</a:t>
                      </a:r>
                      <a:r>
                        <a:rPr lang="en-US" sz="2400" b="1" i="0" dirty="0">
                          <a:solidFill>
                            <a:srgbClr val="FF0000"/>
                          </a:solidFill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400" b="1" i="0" dirty="0" err="1">
                          <a:solidFill>
                            <a:srgbClr val="FF0000"/>
                          </a:solidFill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Bắc</a:t>
                      </a:r>
                      <a:endParaRPr lang="en-US" sz="2400" b="1" i="0" dirty="0">
                        <a:solidFill>
                          <a:srgbClr val="FF0000"/>
                        </a:solidFill>
                        <a:effectLst/>
                        <a:latin typeface="Cambria" pitchFamily="18" charset="0"/>
                        <a:ea typeface="Cambria" pitchFamily="18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Từ</a:t>
                      </a:r>
                      <a:r>
                        <a:rPr lang="en-US" sz="2000" b="1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phía</a:t>
                      </a:r>
                      <a:r>
                        <a:rPr lang="en-US" sz="2000" b="1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nam</a:t>
                      </a:r>
                      <a:r>
                        <a:rPr lang="en-US" sz="2000" b="1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sông</a:t>
                      </a:r>
                      <a:r>
                        <a:rPr lang="en-US" sz="2000" b="1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Cả</a:t>
                      </a:r>
                      <a:r>
                        <a:rPr lang="en-US" sz="2000" b="1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đến</a:t>
                      </a:r>
                      <a:r>
                        <a:rPr lang="en-US" sz="2000" b="1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dãy</a:t>
                      </a:r>
                      <a:r>
                        <a:rPr lang="en-US" sz="2000" b="1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Bạch</a:t>
                      </a:r>
                      <a:r>
                        <a:rPr lang="en-US" sz="2000" b="1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Mã</a:t>
                      </a:r>
                      <a:r>
                        <a:rPr lang="en-US" sz="2000" b="1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C</a:t>
                      </a:r>
                      <a:r>
                        <a:rPr lang="vi-VN" sz="2000" b="1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ó nhiều nhánh núi đâm ngang ra biển chia cắt đồng bằng duyên hải miền Trung</a:t>
                      </a:r>
                      <a:r>
                        <a:rPr lang="en-US" sz="2000" b="1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:</a:t>
                      </a:r>
                      <a:r>
                        <a:rPr lang="en-US" sz="2000" b="1" baseline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baseline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Bạch</a:t>
                      </a:r>
                      <a:r>
                        <a:rPr lang="en-US" sz="2000" b="1" baseline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baseline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Mã</a:t>
                      </a:r>
                      <a:r>
                        <a:rPr lang="en-US" sz="2000" b="1" baseline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, </a:t>
                      </a:r>
                      <a:r>
                        <a:rPr lang="en-US" sz="2000" b="1" baseline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Hoành</a:t>
                      </a:r>
                      <a:r>
                        <a:rPr lang="en-US" sz="2000" b="1" baseline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baseline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Sơn</a:t>
                      </a:r>
                      <a:r>
                        <a:rPr lang="en-US" sz="2000" b="1" baseline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.</a:t>
                      </a:r>
                      <a:endParaRPr lang="en-US" sz="2000" b="1" dirty="0">
                        <a:effectLst/>
                        <a:latin typeface="Cambria" pitchFamily="18" charset="0"/>
                        <a:ea typeface="Cambria" pitchFamily="18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945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400" b="1" i="0" dirty="0" err="1">
                          <a:solidFill>
                            <a:srgbClr val="FF0000"/>
                          </a:solidFill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Trường</a:t>
                      </a:r>
                      <a:r>
                        <a:rPr lang="en-US" sz="2400" b="1" i="0" dirty="0">
                          <a:solidFill>
                            <a:srgbClr val="FF0000"/>
                          </a:solidFill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400" b="1" i="0" dirty="0" err="1">
                          <a:solidFill>
                            <a:srgbClr val="FF0000"/>
                          </a:solidFill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Sơn</a:t>
                      </a:r>
                      <a:r>
                        <a:rPr lang="en-US" sz="2400" b="1" i="0" dirty="0">
                          <a:solidFill>
                            <a:srgbClr val="FF0000"/>
                          </a:solidFill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Nam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Từ</a:t>
                      </a:r>
                      <a:r>
                        <a:rPr lang="en-US" sz="2000" b="1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phía</a:t>
                      </a:r>
                      <a:r>
                        <a:rPr lang="en-US" sz="2000" b="1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nam</a:t>
                      </a:r>
                      <a:r>
                        <a:rPr lang="en-US" sz="2000" b="1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dãy</a:t>
                      </a:r>
                      <a:r>
                        <a:rPr lang="en-US" sz="2000" b="1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Bạch</a:t>
                      </a:r>
                      <a:r>
                        <a:rPr lang="en-US" sz="2000" b="1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Mã</a:t>
                      </a:r>
                      <a:r>
                        <a:rPr lang="en-US" sz="2000" b="1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đến</a:t>
                      </a:r>
                      <a:r>
                        <a:rPr lang="en-US" sz="2000" b="1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Đông</a:t>
                      </a:r>
                      <a:r>
                        <a:rPr lang="en-US" sz="2000" b="1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Nam </a:t>
                      </a:r>
                      <a:r>
                        <a:rPr lang="en-US" sz="2000" b="1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Bộ</a:t>
                      </a:r>
                      <a:r>
                        <a:rPr lang="en-US" sz="2000" b="1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Gồm</a:t>
                      </a:r>
                      <a:r>
                        <a:rPr lang="en-US" sz="2000" b="1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các</a:t>
                      </a:r>
                      <a:r>
                        <a:rPr lang="en-US" sz="2000" b="1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khối</a:t>
                      </a:r>
                      <a:r>
                        <a:rPr lang="en-US" sz="2000" b="1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núi</a:t>
                      </a:r>
                      <a:r>
                        <a:rPr lang="en-US" sz="2000" b="1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nằm</a:t>
                      </a:r>
                      <a:r>
                        <a:rPr lang="en-US" sz="2000" b="1" baseline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ở </a:t>
                      </a:r>
                      <a:r>
                        <a:rPr lang="en-US" sz="2000" b="1" baseline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phía</a:t>
                      </a:r>
                      <a:r>
                        <a:rPr lang="en-US" sz="2000" b="1" baseline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baseline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bắc</a:t>
                      </a:r>
                      <a:r>
                        <a:rPr lang="en-US" sz="2000" b="1" baseline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baseline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và</a:t>
                      </a:r>
                      <a:r>
                        <a:rPr lang="en-US" sz="2000" b="1" baseline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baseline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nam</a:t>
                      </a:r>
                      <a:r>
                        <a:rPr lang="en-US" sz="2000" b="1" baseline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: </a:t>
                      </a:r>
                      <a:r>
                        <a:rPr lang="en-US" sz="2000" b="1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Kon</a:t>
                      </a:r>
                      <a:r>
                        <a:rPr lang="en-US" sz="2000" b="1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Tum</a:t>
                      </a:r>
                      <a:r>
                        <a:rPr lang="en-US" sz="2000" b="1" baseline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baseline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và</a:t>
                      </a:r>
                      <a:r>
                        <a:rPr lang="en-US" sz="2000" b="1" baseline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cực</a:t>
                      </a:r>
                      <a:r>
                        <a:rPr lang="en-US" sz="2000" b="1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Nam </a:t>
                      </a:r>
                      <a:r>
                        <a:rPr lang="en-US" sz="2000" b="1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Trung</a:t>
                      </a:r>
                      <a:r>
                        <a:rPr lang="en-US" sz="2000" b="1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Bộ</a:t>
                      </a:r>
                      <a:r>
                        <a:rPr lang="en-US" sz="2000" b="1" baseline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và</a:t>
                      </a:r>
                      <a:r>
                        <a:rPr lang="en-US" sz="2000" b="1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nhiều</a:t>
                      </a:r>
                      <a:r>
                        <a:rPr lang="en-US" sz="2000" b="1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cao</a:t>
                      </a:r>
                      <a:r>
                        <a:rPr lang="en-US" sz="2000" b="1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nguyên</a:t>
                      </a:r>
                      <a:r>
                        <a:rPr lang="en-US" sz="2000" b="1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xếp</a:t>
                      </a:r>
                      <a:r>
                        <a:rPr lang="en-US" sz="2000" b="1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tầng</a:t>
                      </a:r>
                      <a:r>
                        <a:rPr lang="en-US" sz="2000" b="1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:</a:t>
                      </a:r>
                      <a:r>
                        <a:rPr lang="en-US" sz="2000" b="1" baseline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baseline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Kon</a:t>
                      </a:r>
                      <a:r>
                        <a:rPr lang="en-US" sz="2000" b="1" baseline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Tum, </a:t>
                      </a:r>
                      <a:r>
                        <a:rPr lang="en-US" sz="2000" b="1" baseline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Plei</a:t>
                      </a:r>
                      <a:r>
                        <a:rPr lang="en-US" sz="2000" b="1" baseline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Ku, </a:t>
                      </a:r>
                      <a:r>
                        <a:rPr lang="en-US" sz="2000" b="1" baseline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Lâm</a:t>
                      </a:r>
                      <a:r>
                        <a:rPr lang="en-US" sz="2000" b="1" baseline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 </a:t>
                      </a:r>
                      <a:r>
                        <a:rPr lang="en-US" sz="2000" b="1" baseline="0" dirty="0" err="1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Viên</a:t>
                      </a:r>
                      <a:r>
                        <a:rPr lang="en-US" sz="2000" b="1" baseline="0" dirty="0">
                          <a:effectLst/>
                          <a:latin typeface="Cambria" pitchFamily="18" charset="0"/>
                          <a:ea typeface="Cambria" pitchFamily="18" charset="0"/>
                          <a:cs typeface="Times New Roman"/>
                        </a:rPr>
                        <a:t>,…</a:t>
                      </a:r>
                      <a:endParaRPr lang="en-US" sz="2000" b="1" dirty="0">
                        <a:effectLst/>
                        <a:latin typeface="Cambria" pitchFamily="18" charset="0"/>
                        <a:ea typeface="Cambria" pitchFamily="18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3492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inh01">
            <a:extLst>
              <a:ext uri="{FF2B5EF4-FFF2-40B4-BE49-F238E27FC236}">
                <a16:creationId xmlns:a16="http://schemas.microsoft.com/office/drawing/2014/main" id="{DF142264-FE17-E93A-1C0D-7FA65AE76145}"/>
              </a:ext>
            </a:extLst>
          </p:cNvPr>
          <p:cNvPicPr>
            <a:picLocks noGrp="1" noChangeAspect="1" noChangeArrowheads="1"/>
          </p:cNvPicPr>
          <p:nvPr>
            <p:ph/>
          </p:nvPr>
        </p:nvPicPr>
        <p:blipFill>
          <a:blip r:embed="rId2"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26" t="20932" r="18558" b="30983"/>
          <a:stretch>
            <a:fillRect/>
          </a:stretch>
        </p:blipFill>
        <p:spPr>
          <a:xfrm>
            <a:off x="1447800" y="0"/>
            <a:ext cx="4057650" cy="6781800"/>
          </a:xfrm>
          <a:noFill/>
        </p:spPr>
      </p:pic>
      <p:sp>
        <p:nvSpPr>
          <p:cNvPr id="97288" name="Line 8">
            <a:extLst>
              <a:ext uri="{FF2B5EF4-FFF2-40B4-BE49-F238E27FC236}">
                <a16:creationId xmlns:a16="http://schemas.microsoft.com/office/drawing/2014/main" id="{F52EF9E3-8917-960C-93BC-DBEEAB4173A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428999" y="914400"/>
            <a:ext cx="4257261" cy="1895061"/>
          </a:xfrm>
          <a:prstGeom prst="line">
            <a:avLst/>
          </a:prstGeom>
          <a:noFill/>
          <a:ln w="76200">
            <a:solidFill>
              <a:srgbClr val="CC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97290" name="Line 10">
            <a:extLst>
              <a:ext uri="{FF2B5EF4-FFF2-40B4-BE49-F238E27FC236}">
                <a16:creationId xmlns:a16="http://schemas.microsoft.com/office/drawing/2014/main" id="{C1BB13B7-FCC1-F0B2-4FBA-CBD43CE854B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581400" y="2809461"/>
            <a:ext cx="4113968" cy="2295939"/>
          </a:xfrm>
          <a:prstGeom prst="line">
            <a:avLst/>
          </a:prstGeom>
          <a:noFill/>
          <a:ln w="76200">
            <a:solidFill>
              <a:srgbClr val="CC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97291" name="AutoShape 11">
            <a:extLst>
              <a:ext uri="{FF2B5EF4-FFF2-40B4-BE49-F238E27FC236}">
                <a16:creationId xmlns:a16="http://schemas.microsoft.com/office/drawing/2014/main" id="{9113FBB5-DBEF-DBA9-DA0F-50D2C33D64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7209" y="537725"/>
            <a:ext cx="4495800" cy="4191000"/>
          </a:xfrm>
          <a:prstGeom prst="irregularSeal1">
            <a:avLst/>
          </a:prstGeom>
          <a:solidFill>
            <a:srgbClr val="FFFF00"/>
          </a:solidFill>
          <a:ln w="9525">
            <a:solidFill>
              <a:srgbClr val="CC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vi-VN" sz="2000" b="1" dirty="0">
                <a:solidFill>
                  <a:srgbClr val="99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vi-VN" altLang="vi-VN" sz="2000" b="1" dirty="0">
                <a:solidFill>
                  <a:srgbClr val="99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altLang="vi-VN" sz="2000" b="1" dirty="0" err="1">
                <a:solidFill>
                  <a:srgbClr val="99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Vùng</a:t>
            </a:r>
            <a:r>
              <a:rPr lang="en-US" altLang="vi-VN" sz="2000" b="1" dirty="0">
                <a:solidFill>
                  <a:srgbClr val="99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vi-VN" sz="2000" b="1" dirty="0" err="1">
                <a:solidFill>
                  <a:srgbClr val="99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bán</a:t>
            </a:r>
            <a:r>
              <a:rPr lang="en-US" altLang="vi-VN" sz="2000" b="1" dirty="0">
                <a:solidFill>
                  <a:srgbClr val="99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vi-VN" sz="2000" b="1" dirty="0" err="1">
                <a:solidFill>
                  <a:srgbClr val="99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bình</a:t>
            </a:r>
            <a:r>
              <a:rPr lang="en-US" altLang="vi-VN" sz="2000" b="1" dirty="0">
                <a:solidFill>
                  <a:srgbClr val="99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vi-VN" sz="2000" b="1" dirty="0" err="1">
                <a:solidFill>
                  <a:srgbClr val="99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endParaRPr lang="en-US" altLang="vi-VN" sz="2000" b="1" dirty="0">
              <a:solidFill>
                <a:srgbClr val="99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vi-VN" sz="2000" b="1" dirty="0" err="1">
                <a:solidFill>
                  <a:srgbClr val="99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Đông</a:t>
            </a:r>
            <a:r>
              <a:rPr lang="en-US" altLang="vi-VN" sz="2000" b="1" dirty="0">
                <a:solidFill>
                  <a:srgbClr val="99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Nam </a:t>
            </a:r>
            <a:r>
              <a:rPr lang="en-US" altLang="vi-VN" sz="2000" b="1" dirty="0" err="1">
                <a:solidFill>
                  <a:srgbClr val="99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altLang="vi-VN" sz="2000" b="1" dirty="0">
                <a:solidFill>
                  <a:srgbClr val="99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vi-VN" sz="2000" b="1" dirty="0" err="1">
                <a:solidFill>
                  <a:srgbClr val="99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altLang="vi-VN" sz="2000" b="1" dirty="0">
                <a:solidFill>
                  <a:srgbClr val="99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vi-VN" sz="2000" b="1" dirty="0" err="1">
                <a:solidFill>
                  <a:srgbClr val="99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đồi</a:t>
            </a:r>
            <a:r>
              <a:rPr lang="en-US" altLang="vi-VN" sz="2000" b="1" dirty="0">
                <a:solidFill>
                  <a:srgbClr val="99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vi-VN" sz="2000" b="1" dirty="0" err="1">
                <a:solidFill>
                  <a:srgbClr val="99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trung</a:t>
            </a:r>
            <a:r>
              <a:rPr lang="en-US" altLang="vi-VN" sz="2000" b="1" dirty="0">
                <a:solidFill>
                  <a:srgbClr val="99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du</a:t>
            </a:r>
          </a:p>
        </p:txBody>
      </p:sp>
      <p:sp>
        <p:nvSpPr>
          <p:cNvPr id="22534" name="Freeform 14">
            <a:extLst>
              <a:ext uri="{FF2B5EF4-FFF2-40B4-BE49-F238E27FC236}">
                <a16:creationId xmlns:a16="http://schemas.microsoft.com/office/drawing/2014/main" id="{30E23DB9-492A-7009-6D93-BF5A3223E6A5}"/>
              </a:ext>
            </a:extLst>
          </p:cNvPr>
          <p:cNvSpPr>
            <a:spLocks/>
          </p:cNvSpPr>
          <p:nvPr/>
        </p:nvSpPr>
        <p:spPr bwMode="auto">
          <a:xfrm>
            <a:off x="2743200" y="762001"/>
            <a:ext cx="731838" cy="314325"/>
          </a:xfrm>
          <a:custGeom>
            <a:avLst/>
            <a:gdLst>
              <a:gd name="T0" fmla="*/ 2147483647 w 461"/>
              <a:gd name="T1" fmla="*/ 2147483647 h 198"/>
              <a:gd name="T2" fmla="*/ 2147483647 w 461"/>
              <a:gd name="T3" fmla="*/ 0 h 198"/>
              <a:gd name="T4" fmla="*/ 0 w 461"/>
              <a:gd name="T5" fmla="*/ 2147483647 h 198"/>
              <a:gd name="T6" fmla="*/ 2147483647 w 461"/>
              <a:gd name="T7" fmla="*/ 2147483647 h 198"/>
              <a:gd name="T8" fmla="*/ 2147483647 w 461"/>
              <a:gd name="T9" fmla="*/ 2147483647 h 198"/>
              <a:gd name="T10" fmla="*/ 2147483647 w 461"/>
              <a:gd name="T11" fmla="*/ 2147483647 h 198"/>
              <a:gd name="T12" fmla="*/ 2147483647 w 461"/>
              <a:gd name="T13" fmla="*/ 2147483647 h 198"/>
              <a:gd name="T14" fmla="*/ 2147483647 w 461"/>
              <a:gd name="T15" fmla="*/ 2147483647 h 198"/>
              <a:gd name="T16" fmla="*/ 2147483647 w 461"/>
              <a:gd name="T17" fmla="*/ 2147483647 h 198"/>
              <a:gd name="T18" fmla="*/ 2147483647 w 461"/>
              <a:gd name="T19" fmla="*/ 2147483647 h 198"/>
              <a:gd name="T20" fmla="*/ 2147483647 w 461"/>
              <a:gd name="T21" fmla="*/ 2147483647 h 19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61" h="198">
                <a:moveTo>
                  <a:pt x="445" y="58"/>
                </a:moveTo>
                <a:cubicBezTo>
                  <a:pt x="364" y="42"/>
                  <a:pt x="284" y="28"/>
                  <a:pt x="206" y="0"/>
                </a:cubicBezTo>
                <a:cubicBezTo>
                  <a:pt x="130" y="5"/>
                  <a:pt x="69" y="3"/>
                  <a:pt x="0" y="25"/>
                </a:cubicBezTo>
                <a:cubicBezTo>
                  <a:pt x="8" y="80"/>
                  <a:pt x="10" y="128"/>
                  <a:pt x="66" y="149"/>
                </a:cubicBezTo>
                <a:cubicBezTo>
                  <a:pt x="86" y="168"/>
                  <a:pt x="101" y="183"/>
                  <a:pt x="124" y="198"/>
                </a:cubicBezTo>
                <a:cubicBezTo>
                  <a:pt x="187" y="195"/>
                  <a:pt x="250" y="195"/>
                  <a:pt x="313" y="190"/>
                </a:cubicBezTo>
                <a:cubicBezTo>
                  <a:pt x="319" y="190"/>
                  <a:pt x="374" y="175"/>
                  <a:pt x="379" y="173"/>
                </a:cubicBezTo>
                <a:cubicBezTo>
                  <a:pt x="395" y="168"/>
                  <a:pt x="428" y="157"/>
                  <a:pt x="428" y="157"/>
                </a:cubicBezTo>
                <a:cubicBezTo>
                  <a:pt x="435" y="150"/>
                  <a:pt x="461" y="126"/>
                  <a:pt x="461" y="116"/>
                </a:cubicBezTo>
                <a:cubicBezTo>
                  <a:pt x="461" y="108"/>
                  <a:pt x="447" y="107"/>
                  <a:pt x="445" y="99"/>
                </a:cubicBezTo>
                <a:cubicBezTo>
                  <a:pt x="441" y="86"/>
                  <a:pt x="445" y="72"/>
                  <a:pt x="445" y="58"/>
                </a:cubicBezTo>
                <a:close/>
              </a:path>
            </a:pathLst>
          </a:custGeom>
          <a:noFill/>
          <a:ln w="571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22535" name="Freeform 15">
            <a:extLst>
              <a:ext uri="{FF2B5EF4-FFF2-40B4-BE49-F238E27FC236}">
                <a16:creationId xmlns:a16="http://schemas.microsoft.com/office/drawing/2014/main" id="{F3A62BC8-49B3-5C4B-A34D-0F39D7187236}"/>
              </a:ext>
            </a:extLst>
          </p:cNvPr>
          <p:cNvSpPr>
            <a:spLocks/>
          </p:cNvSpPr>
          <p:nvPr/>
        </p:nvSpPr>
        <p:spPr bwMode="auto">
          <a:xfrm>
            <a:off x="3181351" y="4900613"/>
            <a:ext cx="619125" cy="450850"/>
          </a:xfrm>
          <a:custGeom>
            <a:avLst/>
            <a:gdLst>
              <a:gd name="T0" fmla="*/ 2147483647 w 390"/>
              <a:gd name="T1" fmla="*/ 2147483647 h 284"/>
              <a:gd name="T2" fmla="*/ 2147483647 w 390"/>
              <a:gd name="T3" fmla="*/ 2147483647 h 284"/>
              <a:gd name="T4" fmla="*/ 2147483647 w 390"/>
              <a:gd name="T5" fmla="*/ 2147483647 h 284"/>
              <a:gd name="T6" fmla="*/ 2147483647 w 390"/>
              <a:gd name="T7" fmla="*/ 2147483647 h 284"/>
              <a:gd name="T8" fmla="*/ 2147483647 w 390"/>
              <a:gd name="T9" fmla="*/ 2147483647 h 284"/>
              <a:gd name="T10" fmla="*/ 2147483647 w 390"/>
              <a:gd name="T11" fmla="*/ 2147483647 h 284"/>
              <a:gd name="T12" fmla="*/ 2147483647 w 390"/>
              <a:gd name="T13" fmla="*/ 2147483647 h 284"/>
              <a:gd name="T14" fmla="*/ 2147483647 w 390"/>
              <a:gd name="T15" fmla="*/ 2147483647 h 284"/>
              <a:gd name="T16" fmla="*/ 2147483647 w 390"/>
              <a:gd name="T17" fmla="*/ 2147483647 h 284"/>
              <a:gd name="T18" fmla="*/ 2147483647 w 390"/>
              <a:gd name="T19" fmla="*/ 2147483647 h 284"/>
              <a:gd name="T20" fmla="*/ 2147483647 w 390"/>
              <a:gd name="T21" fmla="*/ 2147483647 h 284"/>
              <a:gd name="T22" fmla="*/ 2147483647 w 390"/>
              <a:gd name="T23" fmla="*/ 2147483647 h 284"/>
              <a:gd name="T24" fmla="*/ 2147483647 w 390"/>
              <a:gd name="T25" fmla="*/ 2147483647 h 284"/>
              <a:gd name="T26" fmla="*/ 2147483647 w 390"/>
              <a:gd name="T27" fmla="*/ 2147483647 h 28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390" h="284">
                <a:moveTo>
                  <a:pt x="273" y="139"/>
                </a:moveTo>
                <a:cubicBezTo>
                  <a:pt x="225" y="91"/>
                  <a:pt x="250" y="103"/>
                  <a:pt x="207" y="89"/>
                </a:cubicBezTo>
                <a:cubicBezTo>
                  <a:pt x="197" y="58"/>
                  <a:pt x="173" y="30"/>
                  <a:pt x="149" y="7"/>
                </a:cubicBezTo>
                <a:cubicBezTo>
                  <a:pt x="42" y="16"/>
                  <a:pt x="68" y="0"/>
                  <a:pt x="17" y="48"/>
                </a:cubicBezTo>
                <a:cubicBezTo>
                  <a:pt x="2" y="94"/>
                  <a:pt x="0" y="90"/>
                  <a:pt x="17" y="163"/>
                </a:cubicBezTo>
                <a:cubicBezTo>
                  <a:pt x="20" y="174"/>
                  <a:pt x="54" y="192"/>
                  <a:pt x="59" y="196"/>
                </a:cubicBezTo>
                <a:cubicBezTo>
                  <a:pt x="126" y="250"/>
                  <a:pt x="247" y="266"/>
                  <a:pt x="330" y="278"/>
                </a:cubicBezTo>
                <a:cubicBezTo>
                  <a:pt x="347" y="275"/>
                  <a:pt x="370" y="284"/>
                  <a:pt x="380" y="270"/>
                </a:cubicBezTo>
                <a:cubicBezTo>
                  <a:pt x="390" y="257"/>
                  <a:pt x="375" y="237"/>
                  <a:pt x="371" y="221"/>
                </a:cubicBezTo>
                <a:cubicBezTo>
                  <a:pt x="369" y="212"/>
                  <a:pt x="369" y="202"/>
                  <a:pt x="363" y="196"/>
                </a:cubicBezTo>
                <a:cubicBezTo>
                  <a:pt x="357" y="190"/>
                  <a:pt x="346" y="191"/>
                  <a:pt x="338" y="188"/>
                </a:cubicBezTo>
                <a:cubicBezTo>
                  <a:pt x="289" y="111"/>
                  <a:pt x="352" y="205"/>
                  <a:pt x="305" y="147"/>
                </a:cubicBezTo>
                <a:cubicBezTo>
                  <a:pt x="299" y="139"/>
                  <a:pt x="299" y="124"/>
                  <a:pt x="289" y="122"/>
                </a:cubicBezTo>
                <a:cubicBezTo>
                  <a:pt x="281" y="120"/>
                  <a:pt x="278" y="133"/>
                  <a:pt x="273" y="139"/>
                </a:cubicBezTo>
                <a:close/>
              </a:path>
            </a:pathLst>
          </a:custGeom>
          <a:noFill/>
          <a:ln w="57150" cmpd="sng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2" name="Text Box 37">
            <a:extLst>
              <a:ext uri="{FF2B5EF4-FFF2-40B4-BE49-F238E27FC236}">
                <a16:creationId xmlns:a16="http://schemas.microsoft.com/office/drawing/2014/main" id="{E0FCC831-5797-775D-001B-A15B33D3F7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5660" y="4987924"/>
            <a:ext cx="5337313" cy="1551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endParaRPr lang="en-US" alt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vi-V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đồi</a:t>
            </a: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/>
            <a:endParaRPr lang="en-US" altLang="vi-V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Box 36">
            <a:extLst>
              <a:ext uri="{FF2B5EF4-FFF2-40B4-BE49-F238E27FC236}">
                <a16:creationId xmlns:a16="http://schemas.microsoft.com/office/drawing/2014/main" id="{E7745375-5089-231C-48E0-E71D321A41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6552" y="4728725"/>
            <a:ext cx="5658677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vi-V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Nam </a:t>
            </a:r>
            <a:r>
              <a:rPr lang="en-US" altLang="vi-V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endParaRPr lang="en-US" alt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en-US" alt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alt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alt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alt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7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97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97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91" grpId="0" animBg="1"/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75D5347D-1F81-F989-3FE6-25720B3721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3878" y="3333128"/>
            <a:ext cx="3276600" cy="1265375"/>
          </a:xfrm>
          <a:prstGeom prst="rect">
            <a:avLst/>
          </a:prstGeom>
          <a:noFill/>
          <a:ln w="9525">
            <a:solidFill>
              <a:srgbClr val="99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858C8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vi-VN" sz="3600" b="1" dirty="0" err="1">
                <a:solidFill>
                  <a:srgbClr val="99009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Khu</a:t>
            </a:r>
            <a:r>
              <a:rPr lang="en-US" altLang="vi-VN" sz="3600" b="1" dirty="0">
                <a:solidFill>
                  <a:srgbClr val="99009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vi-VN" sz="3600" b="1" dirty="0" err="1">
                <a:solidFill>
                  <a:srgbClr val="99009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vực</a:t>
            </a:r>
            <a:r>
              <a:rPr lang="en-US" altLang="vi-VN" sz="3600" b="1" dirty="0">
                <a:solidFill>
                  <a:srgbClr val="99009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vi-VN" sz="3600" b="1" dirty="0" err="1">
                <a:solidFill>
                  <a:srgbClr val="99009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đồi</a:t>
            </a:r>
            <a:r>
              <a:rPr lang="en-US" altLang="vi-VN" sz="3600" b="1" dirty="0">
                <a:solidFill>
                  <a:srgbClr val="99009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vi-VN" sz="3600" b="1" dirty="0" err="1">
                <a:solidFill>
                  <a:srgbClr val="99009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núi</a:t>
            </a:r>
            <a:endParaRPr lang="en-US" altLang="vi-VN" sz="3600" b="1" dirty="0">
              <a:solidFill>
                <a:srgbClr val="990099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6150" name="Rectangle 6">
            <a:extLst>
              <a:ext uri="{FF2B5EF4-FFF2-40B4-BE49-F238E27FC236}">
                <a16:creationId xmlns:a16="http://schemas.microsoft.com/office/drawing/2014/main" id="{E6E3EB12-D280-078F-A46A-260E19B584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29129" y="1459034"/>
            <a:ext cx="4631635" cy="533400"/>
          </a:xfrm>
          <a:prstGeom prst="rect">
            <a:avLst/>
          </a:prstGeom>
          <a:noFill/>
          <a:ln w="9525">
            <a:solidFill>
              <a:srgbClr val="99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vi-VN" sz="2800" b="1" dirty="0" err="1">
                <a:solidFill>
                  <a:srgbClr val="99009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Vùng</a:t>
            </a:r>
            <a:r>
              <a:rPr lang="en-US" altLang="vi-VN" sz="2800" b="1" dirty="0">
                <a:solidFill>
                  <a:srgbClr val="99009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vi-VN" sz="2800" b="1" dirty="0" err="1">
                <a:solidFill>
                  <a:srgbClr val="99009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núi</a:t>
            </a:r>
            <a:r>
              <a:rPr lang="en-US" altLang="vi-VN" sz="2800" b="1" dirty="0">
                <a:solidFill>
                  <a:srgbClr val="99009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vi-VN" sz="2800" b="1" dirty="0" err="1">
                <a:solidFill>
                  <a:srgbClr val="99009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Đông</a:t>
            </a:r>
            <a:r>
              <a:rPr lang="en-US" altLang="vi-VN" sz="2800" b="1" dirty="0">
                <a:solidFill>
                  <a:srgbClr val="99009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vi-VN" sz="2800" b="1" dirty="0" err="1">
                <a:solidFill>
                  <a:srgbClr val="99009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Bắc</a:t>
            </a:r>
            <a:r>
              <a:rPr lang="en-US" altLang="vi-VN" sz="2800" b="1" dirty="0">
                <a:solidFill>
                  <a:srgbClr val="99009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6151" name="Rectangle 7">
            <a:extLst>
              <a:ext uri="{FF2B5EF4-FFF2-40B4-BE49-F238E27FC236}">
                <a16:creationId xmlns:a16="http://schemas.microsoft.com/office/drawing/2014/main" id="{1627FCD3-D1D5-CE0D-4A7F-EA8187DF0A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29130" y="2212181"/>
            <a:ext cx="4631634" cy="533400"/>
          </a:xfrm>
          <a:prstGeom prst="rect">
            <a:avLst/>
          </a:prstGeom>
          <a:noFill/>
          <a:ln w="9525">
            <a:solidFill>
              <a:srgbClr val="99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vi-VN" sz="2800" b="1" dirty="0" err="1">
                <a:solidFill>
                  <a:srgbClr val="99009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Vùng</a:t>
            </a:r>
            <a:r>
              <a:rPr lang="en-US" altLang="vi-VN" sz="2800" b="1" dirty="0">
                <a:solidFill>
                  <a:srgbClr val="99009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vi-VN" sz="2800" b="1" dirty="0" err="1">
                <a:solidFill>
                  <a:srgbClr val="99009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núi</a:t>
            </a:r>
            <a:r>
              <a:rPr lang="en-US" altLang="vi-VN" sz="2800" b="1" dirty="0">
                <a:solidFill>
                  <a:srgbClr val="99009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vi-VN" sz="2800" b="1" dirty="0" err="1">
                <a:solidFill>
                  <a:srgbClr val="99009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Tây</a:t>
            </a:r>
            <a:r>
              <a:rPr lang="en-US" altLang="vi-VN" sz="2800" b="1" dirty="0">
                <a:solidFill>
                  <a:srgbClr val="99009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vi-VN" sz="2800" b="1" dirty="0" err="1">
                <a:solidFill>
                  <a:srgbClr val="99009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Bắc</a:t>
            </a:r>
            <a:endParaRPr lang="en-US" altLang="vi-VN" sz="2800" b="1" dirty="0">
              <a:solidFill>
                <a:srgbClr val="990099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6152" name="Rectangle 8">
            <a:extLst>
              <a:ext uri="{FF2B5EF4-FFF2-40B4-BE49-F238E27FC236}">
                <a16:creationId xmlns:a16="http://schemas.microsoft.com/office/drawing/2014/main" id="{160232E9-19FD-C4D6-A016-FC2474F196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29130" y="2863920"/>
            <a:ext cx="4631634" cy="533400"/>
          </a:xfrm>
          <a:prstGeom prst="rect">
            <a:avLst/>
          </a:prstGeom>
          <a:noFill/>
          <a:ln w="9525">
            <a:solidFill>
              <a:srgbClr val="99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vi-VN" sz="2800" b="1" dirty="0" err="1">
                <a:solidFill>
                  <a:srgbClr val="99009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Trường</a:t>
            </a:r>
            <a:r>
              <a:rPr lang="en-US" altLang="vi-VN" sz="2800" b="1" dirty="0">
                <a:solidFill>
                  <a:srgbClr val="99009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vi-VN" sz="2800" b="1" dirty="0" err="1">
                <a:solidFill>
                  <a:srgbClr val="99009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Sơn</a:t>
            </a:r>
            <a:r>
              <a:rPr lang="en-US" altLang="vi-VN" sz="2800" b="1" dirty="0">
                <a:solidFill>
                  <a:srgbClr val="99009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vi-VN" sz="2800" b="1" dirty="0" err="1">
                <a:solidFill>
                  <a:srgbClr val="99009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Bắc</a:t>
            </a:r>
            <a:endParaRPr lang="en-US" altLang="vi-VN" sz="2800" b="1" dirty="0">
              <a:solidFill>
                <a:srgbClr val="990099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6153" name="Rectangle 9">
            <a:extLst>
              <a:ext uri="{FF2B5EF4-FFF2-40B4-BE49-F238E27FC236}">
                <a16:creationId xmlns:a16="http://schemas.microsoft.com/office/drawing/2014/main" id="{5D303979-7509-FF4E-FB58-093A29913C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5998" y="3653510"/>
            <a:ext cx="4664766" cy="533400"/>
          </a:xfrm>
          <a:prstGeom prst="rect">
            <a:avLst/>
          </a:prstGeom>
          <a:noFill/>
          <a:ln w="9525">
            <a:solidFill>
              <a:srgbClr val="99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vi-VN" sz="2800" b="1" dirty="0" err="1">
                <a:solidFill>
                  <a:srgbClr val="99009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Trường</a:t>
            </a:r>
            <a:r>
              <a:rPr lang="en-US" altLang="vi-VN" sz="2800" b="1" dirty="0">
                <a:solidFill>
                  <a:srgbClr val="99009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vi-VN" sz="2800" b="1" dirty="0" err="1">
                <a:solidFill>
                  <a:srgbClr val="99009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Sơn</a:t>
            </a:r>
            <a:r>
              <a:rPr lang="en-US" altLang="vi-VN" sz="2800" b="1" dirty="0">
                <a:solidFill>
                  <a:srgbClr val="990099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Nam</a:t>
            </a:r>
          </a:p>
        </p:txBody>
      </p:sp>
      <p:pic>
        <p:nvPicPr>
          <p:cNvPr id="6173" name="Picture 29" descr="6">
            <a:extLst>
              <a:ext uri="{FF2B5EF4-FFF2-40B4-BE49-F238E27FC236}">
                <a16:creationId xmlns:a16="http://schemas.microsoft.com/office/drawing/2014/main" id="{93FA99A6-D62B-E3DE-BEA5-B1780CBAB6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878" y="1219200"/>
            <a:ext cx="3276600" cy="2113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55" name="Line 41">
            <a:extLst>
              <a:ext uri="{FF2B5EF4-FFF2-40B4-BE49-F238E27FC236}">
                <a16:creationId xmlns:a16="http://schemas.microsoft.com/office/drawing/2014/main" id="{58093416-6190-A94D-B270-2D4107F020A6}"/>
              </a:ext>
            </a:extLst>
          </p:cNvPr>
          <p:cNvSpPr>
            <a:spLocks noChangeShapeType="1"/>
          </p:cNvSpPr>
          <p:nvPr/>
        </p:nvSpPr>
        <p:spPr bwMode="auto">
          <a:xfrm>
            <a:off x="4810538" y="2701579"/>
            <a:ext cx="1252329" cy="1071563"/>
          </a:xfrm>
          <a:prstGeom prst="line">
            <a:avLst/>
          </a:prstGeom>
          <a:noFill/>
          <a:ln w="57150">
            <a:solidFill>
              <a:srgbClr val="D60093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44056" name="Line 42">
            <a:extLst>
              <a:ext uri="{FF2B5EF4-FFF2-40B4-BE49-F238E27FC236}">
                <a16:creationId xmlns:a16="http://schemas.microsoft.com/office/drawing/2014/main" id="{766E3635-6224-3C93-4372-2198640E4517}"/>
              </a:ext>
            </a:extLst>
          </p:cNvPr>
          <p:cNvSpPr>
            <a:spLocks noChangeShapeType="1"/>
          </p:cNvSpPr>
          <p:nvPr/>
        </p:nvSpPr>
        <p:spPr bwMode="auto">
          <a:xfrm>
            <a:off x="4820478" y="2625380"/>
            <a:ext cx="1275522" cy="388250"/>
          </a:xfrm>
          <a:prstGeom prst="line">
            <a:avLst/>
          </a:prstGeom>
          <a:noFill/>
          <a:ln w="57150">
            <a:solidFill>
              <a:srgbClr val="D60093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44057" name="Line 43">
            <a:extLst>
              <a:ext uri="{FF2B5EF4-FFF2-40B4-BE49-F238E27FC236}">
                <a16:creationId xmlns:a16="http://schemas.microsoft.com/office/drawing/2014/main" id="{46223BEC-A795-E6E7-8853-7A9509A8D48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820477" y="2433847"/>
            <a:ext cx="1275521" cy="139768"/>
          </a:xfrm>
          <a:prstGeom prst="line">
            <a:avLst/>
          </a:prstGeom>
          <a:noFill/>
          <a:ln w="57150">
            <a:solidFill>
              <a:srgbClr val="D60093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44058" name="Line 44">
            <a:extLst>
              <a:ext uri="{FF2B5EF4-FFF2-40B4-BE49-F238E27FC236}">
                <a16:creationId xmlns:a16="http://schemas.microsoft.com/office/drawing/2014/main" id="{A9479F92-D0EB-762C-26BD-3F7D1825286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820478" y="1697315"/>
            <a:ext cx="1066800" cy="838200"/>
          </a:xfrm>
          <a:prstGeom prst="line">
            <a:avLst/>
          </a:prstGeom>
          <a:noFill/>
          <a:ln w="57150">
            <a:solidFill>
              <a:srgbClr val="D60093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2" name="Rectangle 9">
            <a:extLst>
              <a:ext uri="{FF2B5EF4-FFF2-40B4-BE49-F238E27FC236}">
                <a16:creationId xmlns:a16="http://schemas.microsoft.com/office/drawing/2014/main" id="{595F9568-3FAE-9C9B-8A18-065713CF8B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6278" y="5411697"/>
            <a:ext cx="9064486" cy="847881"/>
          </a:xfrm>
          <a:prstGeom prst="rect">
            <a:avLst/>
          </a:prstGeom>
          <a:noFill/>
          <a:ln w="9525">
            <a:solidFill>
              <a:srgbClr val="99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vi-VN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Địa</a:t>
            </a:r>
            <a:r>
              <a:rPr lang="en-US" alt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vi-VN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hình</a:t>
            </a:r>
            <a:r>
              <a:rPr lang="en-US" alt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vi-VN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đồi</a:t>
            </a:r>
            <a:r>
              <a:rPr lang="en-US" alt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vi-VN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núi</a:t>
            </a:r>
            <a:r>
              <a:rPr lang="en-US" alt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vi-VN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đem</a:t>
            </a:r>
            <a:r>
              <a:rPr lang="en-US" alt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vi-VN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lại</a:t>
            </a:r>
            <a:r>
              <a:rPr lang="en-US" alt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vi-VN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thuận</a:t>
            </a:r>
            <a:r>
              <a:rPr lang="en-US" alt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vi-VN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lợi</a:t>
            </a:r>
            <a:r>
              <a:rPr lang="en-US" alt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vi-VN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và</a:t>
            </a:r>
            <a:r>
              <a:rPr lang="en-US" alt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vi-VN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khó</a:t>
            </a:r>
            <a:r>
              <a:rPr lang="en-US" alt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vi-VN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khăn</a:t>
            </a:r>
            <a:r>
              <a:rPr lang="en-US" alt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vi-VN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gì</a:t>
            </a:r>
            <a:r>
              <a:rPr lang="en-US" alt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vi-VN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cho</a:t>
            </a:r>
            <a:r>
              <a:rPr lang="en-US" alt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vi-VN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việc</a:t>
            </a:r>
            <a:endParaRPr lang="en-US" altLang="vi-VN" sz="2800" b="1" dirty="0">
              <a:solidFill>
                <a:srgbClr val="FF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vi-VN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phát</a:t>
            </a:r>
            <a:r>
              <a:rPr lang="en-US" alt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vi-VN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triển</a:t>
            </a:r>
            <a:r>
              <a:rPr lang="en-US" alt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vi-VN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kinh</a:t>
            </a:r>
            <a:r>
              <a:rPr lang="en-US" alt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vi-VN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tế</a:t>
            </a:r>
            <a:r>
              <a:rPr lang="en-US" alt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-</a:t>
            </a:r>
            <a:r>
              <a:rPr lang="en-US" altLang="vi-VN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xh</a:t>
            </a:r>
            <a:r>
              <a:rPr lang="en-US" alt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?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nimBg="1"/>
      <p:bldP spid="6150" grpId="0" animBg="1"/>
      <p:bldP spid="6151" grpId="0" animBg="1"/>
      <p:bldP spid="6152" grpId="0" animBg="1"/>
      <p:bldP spid="6153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817868" y="228600"/>
            <a:ext cx="4314001" cy="255454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Monotype Corsiva" panose="03010101010201010101" pitchFamily="66" charset="0"/>
                <a:ea typeface="+mn-ea"/>
                <a:cs typeface="Times New Roman" panose="02020603050405020304" pitchFamily="18" charset="0"/>
              </a:rPr>
              <a:t>Giai Cúu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Monotype Corsiva" panose="03010101010201010101" pitchFamily="66" charset="0"/>
                <a:ea typeface="+mn-ea"/>
                <a:cs typeface="Times New Roman" panose="02020603050405020304" pitchFamily="18" charset="0"/>
              </a:rPr>
              <a:t>Rùng Xanh</a:t>
            </a:r>
          </a:p>
        </p:txBody>
      </p:sp>
      <p:sp>
        <p:nvSpPr>
          <p:cNvPr id="5" name="Rounded Rectangle 4">
            <a:hlinkClick r:id="rId3" action="ppaction://hlinksldjump"/>
          </p:cNvPr>
          <p:cNvSpPr/>
          <p:nvPr/>
        </p:nvSpPr>
        <p:spPr>
          <a:xfrm>
            <a:off x="8060468" y="3352800"/>
            <a:ext cx="1828800" cy="914400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PLAY</a:t>
            </a:r>
          </a:p>
        </p:txBody>
      </p:sp>
      <p:pic>
        <p:nvPicPr>
          <p:cNvPr id="4" name="Picture 3" descr="23999cf244e50511de22db4e67847e6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0" y="0"/>
            <a:ext cx="2133600" cy="2133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889268" y="320977"/>
            <a:ext cx="413115" cy="830997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Monotype Corsiva" panose="03010101010201010101" pitchFamily="66" charset="0"/>
                <a:ea typeface="+mn-ea"/>
                <a:cs typeface="+mn-cs"/>
              </a:rPr>
              <a:t>?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8" name="Ink 7"/>
              <p14:cNvContentPartPr/>
              <p14:nvPr/>
            </p14:nvContentPartPr>
            <p14:xfrm>
              <a:off x="9967011" y="692280"/>
              <a:ext cx="2442960" cy="457663"/>
            </p14:xfrm>
          </p:contentPart>
        </mc:Choice>
        <mc:Fallback xmlns="">
          <p:pic>
            <p:nvPicPr>
              <p:cNvPr id="8" name="Ink 7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955131" y="680397"/>
                <a:ext cx="2466720" cy="48142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9" name="Ink 8"/>
              <p14:cNvContentPartPr/>
              <p14:nvPr/>
            </p14:nvContentPartPr>
            <p14:xfrm>
              <a:off x="8019000" y="491040"/>
              <a:ext cx="553680" cy="1464840"/>
            </p14:xfrm>
          </p:contentPart>
        </mc:Choice>
        <mc:Fallback xmlns="">
          <p:pic>
            <p:nvPicPr>
              <p:cNvPr id="9" name="Ink 8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009640" y="481680"/>
                <a:ext cx="572400" cy="1483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77931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ETNAM  My Home  Masew MyoMouse Nguyen Loi Version 2 Sáo_480p">
            <a:hlinkClick r:id="" action="ppaction://media"/>
            <a:extLst>
              <a:ext uri="{FF2B5EF4-FFF2-40B4-BE49-F238E27FC236}">
                <a16:creationId xmlns:a16="http://schemas.microsoft.com/office/drawing/2014/main" id="{3D5628B5-059B-33F1-A218-D75326B00D64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1791" y="424070"/>
            <a:ext cx="11102009" cy="5752893"/>
          </a:xfrm>
        </p:spPr>
      </p:pic>
    </p:spTree>
    <p:extLst>
      <p:ext uri="{BB962C8B-B14F-4D97-AF65-F5344CB8AC3E}">
        <p14:creationId xmlns:p14="http://schemas.microsoft.com/office/powerpoint/2010/main" val="3578233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34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f096a8a366f75a319212a507803cf1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4572000" y="4724403"/>
            <a:ext cx="838200" cy="859693"/>
          </a:xfrm>
          <a:prstGeom prst="rect">
            <a:avLst/>
          </a:prstGeom>
        </p:spPr>
      </p:pic>
      <p:pic>
        <p:nvPicPr>
          <p:cNvPr id="5" name="Picture 4" descr="3b156b095ca0356280db7afee06d738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00800" y="4114803"/>
            <a:ext cx="914400" cy="1102659"/>
          </a:xfrm>
          <a:prstGeom prst="rect">
            <a:avLst/>
          </a:prstGeom>
        </p:spPr>
      </p:pic>
      <p:pic>
        <p:nvPicPr>
          <p:cNvPr id="6" name="Picture 5" descr="61a4479af654ddff64ad93565723fd7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8616295" y="5112349"/>
            <a:ext cx="1459197" cy="1076325"/>
          </a:xfrm>
          <a:prstGeom prst="rect">
            <a:avLst/>
          </a:prstGeom>
        </p:spPr>
      </p:pic>
      <p:pic>
        <p:nvPicPr>
          <p:cNvPr id="7" name="Picture 6" descr="sa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14101" y="5112349"/>
            <a:ext cx="1371600" cy="1649896"/>
          </a:xfrm>
          <a:prstGeom prst="rect">
            <a:avLst/>
          </a:prstGeom>
        </p:spPr>
      </p:pic>
      <p:pic>
        <p:nvPicPr>
          <p:cNvPr id="8" name="Picture 7" descr="asd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8950227" y="3331473"/>
            <a:ext cx="1301945" cy="1198966"/>
          </a:xfrm>
          <a:prstGeom prst="rect">
            <a:avLst/>
          </a:prstGeom>
        </p:spPr>
      </p:pic>
      <p:pic>
        <p:nvPicPr>
          <p:cNvPr id="1026" name="Picture 2" descr="C:\Documents and Settings\Administrator\My Documents\519676f387ebc9665fbc265e3182592b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647602">
            <a:off x="1490428" y="3085627"/>
            <a:ext cx="3320942" cy="429052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0" name="Picture 9" descr="f93115facd84d0a108c3e5c49f73b8e9.pn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326779" y="4505383"/>
            <a:ext cx="1524000" cy="1225298"/>
          </a:xfrm>
          <a:prstGeom prst="rect">
            <a:avLst/>
          </a:prstGeom>
        </p:spPr>
      </p:pic>
      <p:pic>
        <p:nvPicPr>
          <p:cNvPr id="11" name="Picture 10" descr="f93115facd84d0a108c3e5c49f73b8e9.png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172200" y="3962400"/>
            <a:ext cx="1524000" cy="1225298"/>
          </a:xfrm>
          <a:prstGeom prst="rect">
            <a:avLst/>
          </a:prstGeom>
          <a:noFill/>
        </p:spPr>
      </p:pic>
      <p:pic>
        <p:nvPicPr>
          <p:cNvPr id="12" name="Picture 11" descr="f93115facd84d0a108c3e5c49f73b8e9.png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8915398" y="3402337"/>
            <a:ext cx="1524000" cy="1225298"/>
          </a:xfrm>
          <a:prstGeom prst="rect">
            <a:avLst/>
          </a:prstGeom>
        </p:spPr>
      </p:pic>
      <p:pic>
        <p:nvPicPr>
          <p:cNvPr id="13" name="Picture 12" descr="f93115facd84d0a108c3e5c49f73b8e9.png">
            <a:hlinkClick r:id="" action="ppaction://noaction"/>
          </p:cNvPr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014101" y="5238244"/>
            <a:ext cx="1828802" cy="1524001"/>
          </a:xfrm>
          <a:prstGeom prst="rect">
            <a:avLst/>
          </a:prstGeom>
        </p:spPr>
      </p:pic>
      <p:pic>
        <p:nvPicPr>
          <p:cNvPr id="14" name="Picture 13" descr="f93115facd84d0a108c3e5c49f73b8e9.png">
            <a:hlinkClick r:id="" action="ppaction://noaction"/>
          </p:cNvPr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8762998" y="5262907"/>
            <a:ext cx="1676400" cy="1222235"/>
          </a:xfrm>
          <a:prstGeom prst="rect">
            <a:avLst/>
          </a:prstGeom>
        </p:spPr>
      </p:pic>
      <p:pic>
        <p:nvPicPr>
          <p:cNvPr id="15" name="Picture 14" descr="23999cf244e50511de22db4e67847e6d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 flipH="1">
            <a:off x="0" y="0"/>
            <a:ext cx="2133600" cy="213360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6817868" y="228600"/>
            <a:ext cx="4314001" cy="255454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Monotype Corsiva" panose="03010101010201010101" pitchFamily="66" charset="0"/>
                <a:ea typeface="+mn-ea"/>
                <a:cs typeface="Times New Roman" panose="02020603050405020304" pitchFamily="18" charset="0"/>
              </a:rPr>
              <a:t>Giai Cúu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Monotype Corsiva" panose="03010101010201010101" pitchFamily="66" charset="0"/>
                <a:ea typeface="+mn-ea"/>
                <a:cs typeface="Times New Roman" panose="02020603050405020304" pitchFamily="18" charset="0"/>
              </a:rPr>
              <a:t>Rùng Xanh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9" name="Ink 18"/>
              <p14:cNvContentPartPr/>
              <p14:nvPr/>
            </p14:nvContentPartPr>
            <p14:xfrm>
              <a:off x="8019000" y="491040"/>
              <a:ext cx="2071800" cy="1464840"/>
            </p14:xfrm>
          </p:contentPart>
        </mc:Choice>
        <mc:Fallback xmlns="">
          <p:pic>
            <p:nvPicPr>
              <p:cNvPr id="19" name="Ink 18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8009640" y="481680"/>
                <a:ext cx="2090520" cy="1483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95925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88927"/>
            <a:ext cx="12192000" cy="2743200"/>
          </a:xfrm>
          <a:prstGeom prst="rect">
            <a:avLst/>
          </a:prstGeom>
          <a:solidFill>
            <a:schemeClr val="lt1">
              <a:alpha val="73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z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550" y="929315"/>
            <a:ext cx="100203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Núi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gì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sánh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với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công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cha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3733800"/>
            <a:ext cx="12192000" cy="2514600"/>
          </a:xfrm>
          <a:prstGeom prst="rect">
            <a:avLst/>
          </a:prstGeom>
          <a:solidFill>
            <a:schemeClr val="lt1">
              <a:alpha val="73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550" y="3913946"/>
            <a:ext cx="102373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Núi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Thái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Sơn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9" name="Picture 8" descr="5f096a8a366f75a319212a507803cf17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11097491" y="5873653"/>
            <a:ext cx="838200" cy="859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80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423231"/>
            <a:ext cx="12192000" cy="1912843"/>
          </a:xfrm>
          <a:prstGeom prst="rect">
            <a:avLst/>
          </a:prstGeom>
          <a:solidFill>
            <a:schemeClr val="lt1">
              <a:alpha val="89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2000" y="609603"/>
            <a:ext cx="10668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Núi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gì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không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phải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đàn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ông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lại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mang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u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ám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như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mày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tóc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đen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8" name="Picture 7" descr="3b156b095ca0356280db7afee06d7380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023130" y="5525589"/>
            <a:ext cx="1089881" cy="131426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442AF93-8F7F-1798-135E-303FF62A02C6}"/>
              </a:ext>
            </a:extLst>
          </p:cNvPr>
          <p:cNvSpPr/>
          <p:nvPr/>
        </p:nvSpPr>
        <p:spPr>
          <a:xfrm>
            <a:off x="91440" y="3733797"/>
            <a:ext cx="12192000" cy="2514600"/>
          </a:xfrm>
          <a:prstGeom prst="rect">
            <a:avLst/>
          </a:prstGeom>
          <a:solidFill>
            <a:schemeClr val="lt1">
              <a:alpha val="73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NÚI BÀ ĐEN</a:t>
            </a:r>
          </a:p>
        </p:txBody>
      </p:sp>
    </p:spTree>
    <p:extLst>
      <p:ext uri="{BB962C8B-B14F-4D97-AF65-F5344CB8AC3E}">
        <p14:creationId xmlns:p14="http://schemas.microsoft.com/office/powerpoint/2010/main" val="781400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66665"/>
            <a:ext cx="12192000" cy="2662622"/>
          </a:xfrm>
          <a:prstGeom prst="rect">
            <a:avLst/>
          </a:prstGeom>
          <a:solidFill>
            <a:schemeClr val="lt1">
              <a:alpha val="82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5800" y="520834"/>
            <a:ext cx="1082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Núi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gì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chót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vót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nước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ta,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đứng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đầu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3422468"/>
            <a:ext cx="12192000" cy="2978331"/>
          </a:xfrm>
          <a:prstGeom prst="rect">
            <a:avLst/>
          </a:prstGeom>
          <a:solidFill>
            <a:schemeClr val="lt1">
              <a:alpha val="81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500" y="3840688"/>
            <a:ext cx="11049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Phan-xi-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păng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9" name="Picture 8" descr="as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10585255" y="5595014"/>
            <a:ext cx="1301945" cy="1198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054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F2B151-35DC-797F-D20B-C3B9EAEB00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4557" y="291548"/>
            <a:ext cx="5883965" cy="624177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KIỂM TRA 15 PHÚT</a:t>
            </a:r>
          </a:p>
          <a:p>
            <a:pPr marL="0" indent="0">
              <a:buNone/>
            </a:pP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Dựa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lược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Em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dãy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chạy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Tây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Nam.</a:t>
            </a:r>
          </a:p>
          <a:p>
            <a:pPr marL="0" indent="0">
              <a:buNone/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vực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đồi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Tây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BẮC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5" descr="han1">
            <a:extLst>
              <a:ext uri="{FF2B5EF4-FFF2-40B4-BE49-F238E27FC236}">
                <a16:creationId xmlns:a16="http://schemas.microsoft.com/office/drawing/2014/main" id="{3B8BE6ED-AF3F-D251-F06F-3E3AC0E4DF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7061" y="460511"/>
            <a:ext cx="4886739" cy="5716452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776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 descr="Phanxipang ở đâu - Bạn biết chứ?"/>
          <p:cNvSpPr>
            <a:spLocks noChangeAspect="1" noChangeArrowheads="1"/>
          </p:cNvSpPr>
          <p:nvPr/>
        </p:nvSpPr>
        <p:spPr bwMode="auto">
          <a:xfrm>
            <a:off x="1679575" y="-192088"/>
            <a:ext cx="304800" cy="406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5123" name="AutoShape 4" descr="Phanxipang ở đâu - Bạn biết chứ?"/>
          <p:cNvSpPr>
            <a:spLocks noChangeAspect="1" noChangeArrowheads="1"/>
          </p:cNvSpPr>
          <p:nvPr/>
        </p:nvSpPr>
        <p:spPr bwMode="auto">
          <a:xfrm>
            <a:off x="1831975" y="11113"/>
            <a:ext cx="3048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n-US" altLang="en-US"/>
          </a:p>
        </p:txBody>
      </p:sp>
      <p:pic>
        <p:nvPicPr>
          <p:cNvPr id="7174" name="Picture 6" descr="Đỉnh Phan Xi Păng - Du lịch SaP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9436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8" descr="Kiên Giang tiếp tục tạm dừng hoạt động đón khách tại Khu du lịch Chùa Hang  - Hòn Phụ Tử - Báo Quảng Ninh điện tử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0"/>
            <a:ext cx="62484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10" descr="Thời tiết ngày 16 tháng 8: Đồng bằng Bắc Bộ nắng nóng trên 37 độ 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59436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6150428" y="4174004"/>
            <a:ext cx="5834743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3413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en-US" alt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hình ảnh trên thể hiện những dạng địa hình nào?</a:t>
            </a:r>
          </a:p>
        </p:txBody>
      </p:sp>
    </p:spTree>
    <p:extLst>
      <p:ext uri="{BB962C8B-B14F-4D97-AF65-F5344CB8AC3E}">
        <p14:creationId xmlns:p14="http://schemas.microsoft.com/office/powerpoint/2010/main" val="2562060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577328" y="1080816"/>
            <a:ext cx="9018464" cy="5700985"/>
          </a:xfrm>
          <a:prstGeom prst="roundRect">
            <a:avLst>
              <a:gd name="adj" fmla="val 2338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09" b="7677"/>
          <a:stretch/>
        </p:blipFill>
        <p:spPr bwMode="auto">
          <a:xfrm>
            <a:off x="1600201" y="1143000"/>
            <a:ext cx="8827479" cy="5532380"/>
          </a:xfrm>
          <a:prstGeom prst="roundRect">
            <a:avLst>
              <a:gd name="adj" fmla="val 2792"/>
            </a:avLst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</p:pic>
      <p:sp>
        <p:nvSpPr>
          <p:cNvPr id="6" name="Rounded Rectangle 5"/>
          <p:cNvSpPr/>
          <p:nvPr/>
        </p:nvSpPr>
        <p:spPr>
          <a:xfrm>
            <a:off x="1569344" y="52392"/>
            <a:ext cx="9022456" cy="938208"/>
          </a:xfrm>
          <a:prstGeom prst="roundRect">
            <a:avLst>
              <a:gd name="adj" fmla="val 7378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57160" y="126813"/>
            <a:ext cx="1210078" cy="793885"/>
          </a:xfrm>
          <a:prstGeom prst="roundRect">
            <a:avLst>
              <a:gd name="adj" fmla="val 4572"/>
            </a:avLst>
          </a:prstGeom>
          <a:noFill/>
          <a:ln w="190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1665289" y="127001"/>
            <a:ext cx="1382711" cy="793697"/>
          </a:xfrm>
          <a:prstGeom prst="roundRect">
            <a:avLst>
              <a:gd name="adj" fmla="val 6422"/>
            </a:avLst>
          </a:prstGeom>
          <a:noFill/>
          <a:ln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600201" y="126813"/>
            <a:ext cx="1447799" cy="7938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50"/>
                </a:solidFill>
                <a:effectLst>
                  <a:glow rad="76200">
                    <a:srgbClr val="1F497D">
                      <a:lumMod val="75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" pitchFamily="18" charset="0"/>
              </a:rPr>
              <a:t>BÀI 2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1665288" y="1143001"/>
            <a:ext cx="8826500" cy="5548313"/>
          </a:xfrm>
          <a:prstGeom prst="roundRect">
            <a:avLst>
              <a:gd name="adj" fmla="val 204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" t="35554" r="1701" b="51835"/>
          <a:stretch/>
        </p:blipFill>
        <p:spPr bwMode="auto">
          <a:xfrm flipV="1">
            <a:off x="3146591" y="133916"/>
            <a:ext cx="7376971" cy="786780"/>
          </a:xfrm>
          <a:prstGeom prst="roundRect">
            <a:avLst>
              <a:gd name="adj" fmla="val 2792"/>
            </a:avLst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</p:pic>
      <p:sp>
        <p:nvSpPr>
          <p:cNvPr id="29" name="Rounded Rectangle 28"/>
          <p:cNvSpPr/>
          <p:nvPr/>
        </p:nvSpPr>
        <p:spPr>
          <a:xfrm>
            <a:off x="3132736" y="133917"/>
            <a:ext cx="7390825" cy="786780"/>
          </a:xfrm>
          <a:prstGeom prst="roundRect">
            <a:avLst>
              <a:gd name="adj" fmla="val 6422"/>
            </a:avLst>
          </a:prstGeom>
          <a:noFill/>
          <a:ln>
            <a:solidFill>
              <a:schemeClr val="tx1"/>
            </a:solidFill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3244090" y="202780"/>
            <a:ext cx="489711" cy="635421"/>
          </a:xfrm>
          <a:prstGeom prst="roundRect">
            <a:avLst>
              <a:gd name="adj" fmla="val 9487"/>
            </a:avLst>
          </a:prstGeom>
          <a:solidFill>
            <a:srgbClr val="002060"/>
          </a:solidFill>
          <a:ln>
            <a:solidFill>
              <a:srgbClr val="00206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2</a:t>
            </a:r>
          </a:p>
        </p:txBody>
      </p:sp>
      <p:sp>
        <p:nvSpPr>
          <p:cNvPr id="9" name="Oval 8"/>
          <p:cNvSpPr/>
          <p:nvPr/>
        </p:nvSpPr>
        <p:spPr>
          <a:xfrm rot="7538023">
            <a:off x="1702847" y="651633"/>
            <a:ext cx="220832" cy="2286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 rot="11180550">
            <a:off x="1728617" y="1184719"/>
            <a:ext cx="220832" cy="228600"/>
          </a:xfrm>
          <a:prstGeom prst="ellipse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Block Arc 10"/>
          <p:cNvSpPr/>
          <p:nvPr/>
        </p:nvSpPr>
        <p:spPr>
          <a:xfrm rot="16200000">
            <a:off x="1497113" y="922162"/>
            <a:ext cx="545300" cy="232843"/>
          </a:xfrm>
          <a:prstGeom prst="blockArc">
            <a:avLst>
              <a:gd name="adj1" fmla="val 10259821"/>
              <a:gd name="adj2" fmla="val 387255"/>
              <a:gd name="adj3" fmla="val 0"/>
            </a:avLst>
          </a:prstGeom>
          <a:ln w="76200"/>
          <a:scene3d>
            <a:camera prst="perspectiveBelow"/>
            <a:lightRig rig="threePt" dir="t"/>
          </a:scene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048000" y="1903292"/>
            <a:ext cx="5943603" cy="461665"/>
          </a:xfrm>
          <a:prstGeom prst="rect">
            <a:avLst/>
          </a:prstGeom>
          <a:solidFill>
            <a:srgbClr val="BCFCD4"/>
          </a:solidFill>
          <a:ln w="12700">
            <a:solidFill>
              <a:srgbClr val="0099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400" i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Kể</a:t>
            </a:r>
            <a:r>
              <a:rPr lang="en-US" sz="2400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tên</a:t>
            </a:r>
            <a:r>
              <a:rPr lang="en-US" sz="2400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400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khu</a:t>
            </a:r>
            <a:r>
              <a:rPr lang="en-US" sz="2400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vực</a:t>
            </a:r>
            <a:r>
              <a:rPr lang="en-US" sz="2400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địa</a:t>
            </a:r>
            <a:r>
              <a:rPr lang="en-US" sz="2400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hình</a:t>
            </a:r>
            <a:r>
              <a:rPr lang="en-US" sz="2400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ở </a:t>
            </a:r>
            <a:r>
              <a:rPr lang="en-US" sz="2400" i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nước</a:t>
            </a:r>
            <a:r>
              <a:rPr lang="en-US" sz="2400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ta.</a:t>
            </a:r>
            <a:endParaRPr lang="vi-VN" sz="2400" i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1" name="Title 1"/>
          <p:cNvSpPr txBox="1">
            <a:spLocks/>
          </p:cNvSpPr>
          <p:nvPr/>
        </p:nvSpPr>
        <p:spPr>
          <a:xfrm>
            <a:off x="3823452" y="266700"/>
            <a:ext cx="7377948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400" b="1" dirty="0">
                <a:solidFill>
                  <a:srgbClr val="0D30DD"/>
                </a:solidFill>
                <a:latin typeface="Cambria" pitchFamily="18" charset="0"/>
              </a:rPr>
              <a:t>CÁC KHU VỰC ĐỊA HÌNH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9334" y="1520585"/>
            <a:ext cx="1167904" cy="122708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8620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59873" y="0"/>
            <a:ext cx="71282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 ĐIỂM CÁC KHU VỰC ĐỊA HÌNH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-947847" y="967860"/>
          <a:ext cx="14061443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798429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 flipH="1">
            <a:off x="0" y="523220"/>
            <a:ext cx="3115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vực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4" name="Picture 5" descr="han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0" t="954" r="2054" b="862"/>
          <a:stretch/>
        </p:blipFill>
        <p:spPr bwMode="auto">
          <a:xfrm>
            <a:off x="5519072" y="63231"/>
            <a:ext cx="6544492" cy="6714309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reeform 4"/>
          <p:cNvSpPr/>
          <p:nvPr/>
        </p:nvSpPr>
        <p:spPr>
          <a:xfrm>
            <a:off x="5708469" y="393651"/>
            <a:ext cx="2521131" cy="1565778"/>
          </a:xfrm>
          <a:custGeom>
            <a:avLst/>
            <a:gdLst>
              <a:gd name="connsiteX0" fmla="*/ 764078 w 1419233"/>
              <a:gd name="connsiteY0" fmla="*/ 45871 h 1083349"/>
              <a:gd name="connsiteX1" fmla="*/ 649283 w 1419233"/>
              <a:gd name="connsiteY1" fmla="*/ 22120 h 1083349"/>
              <a:gd name="connsiteX2" fmla="*/ 580010 w 1419233"/>
              <a:gd name="connsiteY2" fmla="*/ 26079 h 1083349"/>
              <a:gd name="connsiteX3" fmla="*/ 518654 w 1419233"/>
              <a:gd name="connsiteY3" fmla="*/ 349 h 1083349"/>
              <a:gd name="connsiteX4" fmla="*/ 413756 w 1419233"/>
              <a:gd name="connsiteY4" fmla="*/ 47850 h 1083349"/>
              <a:gd name="connsiteX5" fmla="*/ 364275 w 1419233"/>
              <a:gd name="connsiteY5" fmla="*/ 65663 h 1083349"/>
              <a:gd name="connsiteX6" fmla="*/ 229688 w 1419233"/>
              <a:gd name="connsiteY6" fmla="*/ 10245 h 1083349"/>
              <a:gd name="connsiteX7" fmla="*/ 69371 w 1419233"/>
              <a:gd name="connsiteY7" fmla="*/ 71601 h 1083349"/>
              <a:gd name="connsiteX8" fmla="*/ 2078 w 1419233"/>
              <a:gd name="connsiteY8" fmla="*/ 97331 h 1083349"/>
              <a:gd name="connsiteX9" fmla="*/ 140623 w 1419233"/>
              <a:gd name="connsiteY9" fmla="*/ 180458 h 1083349"/>
              <a:gd name="connsiteX10" fmla="*/ 308857 w 1419233"/>
              <a:gd name="connsiteY10" fmla="*/ 305149 h 1083349"/>
              <a:gd name="connsiteX11" fmla="*/ 293023 w 1419233"/>
              <a:gd name="connsiteY11" fmla="*/ 370463 h 1083349"/>
              <a:gd name="connsiteX12" fmla="*/ 279169 w 1419233"/>
              <a:gd name="connsiteY12" fmla="*/ 412027 h 1083349"/>
              <a:gd name="connsiteX13" fmla="*/ 399901 w 1419233"/>
              <a:gd name="connsiteY13" fmla="*/ 518905 h 1083349"/>
              <a:gd name="connsiteX14" fmla="*/ 603761 w 1419233"/>
              <a:gd name="connsiteY14" fmla="*/ 572344 h 1083349"/>
              <a:gd name="connsiteX15" fmla="*/ 835330 w 1419233"/>
              <a:gd name="connsiteY15" fmla="*/ 558489 h 1083349"/>
              <a:gd name="connsiteX16" fmla="*/ 940228 w 1419233"/>
              <a:gd name="connsiteY16" fmla="*/ 617866 h 1083349"/>
              <a:gd name="connsiteX17" fmla="*/ 1041169 w 1419233"/>
              <a:gd name="connsiteY17" fmla="*/ 722765 h 1083349"/>
              <a:gd name="connsiteX18" fmla="*/ 1120338 w 1419233"/>
              <a:gd name="connsiteY18" fmla="*/ 809850 h 1083349"/>
              <a:gd name="connsiteX19" fmla="*/ 1031273 w 1419233"/>
              <a:gd name="connsiteY19" fmla="*/ 906832 h 1083349"/>
              <a:gd name="connsiteX20" fmla="*/ 906582 w 1419233"/>
              <a:gd name="connsiteY20" fmla="*/ 930583 h 1083349"/>
              <a:gd name="connsiteX21" fmla="*/ 1110441 w 1419233"/>
              <a:gd name="connsiteY21" fmla="*/ 1021627 h 1083349"/>
              <a:gd name="connsiteX22" fmla="*/ 1256904 w 1419233"/>
              <a:gd name="connsiteY22" fmla="*/ 1082983 h 1083349"/>
              <a:gd name="connsiteX23" fmla="*/ 1276696 w 1419233"/>
              <a:gd name="connsiteY23" fmla="*/ 1047357 h 1083349"/>
              <a:gd name="connsiteX24" fmla="*/ 1375657 w 1419233"/>
              <a:gd name="connsiteY24" fmla="*/ 1051315 h 1083349"/>
              <a:gd name="connsiteX25" fmla="*/ 1419200 w 1419233"/>
              <a:gd name="connsiteY25" fmla="*/ 995897 h 1083349"/>
              <a:gd name="connsiteX26" fmla="*/ 1369719 w 1419233"/>
              <a:gd name="connsiteY26" fmla="*/ 946417 h 1083349"/>
              <a:gd name="connsiteX27" fmla="*/ 1381595 w 1419233"/>
              <a:gd name="connsiteY27" fmla="*/ 892978 h 1083349"/>
              <a:gd name="connsiteX28" fmla="*/ 1308364 w 1419233"/>
              <a:gd name="connsiteY28" fmla="*/ 835580 h 1083349"/>
              <a:gd name="connsiteX29" fmla="*/ 1322218 w 1419233"/>
              <a:gd name="connsiteY29" fmla="*/ 795996 h 1083349"/>
              <a:gd name="connsiteX30" fmla="*/ 1385553 w 1419233"/>
              <a:gd name="connsiteY30" fmla="*/ 776204 h 1083349"/>
              <a:gd name="connsiteX31" fmla="*/ 1361802 w 1419233"/>
              <a:gd name="connsiteY31" fmla="*/ 750474 h 1083349"/>
              <a:gd name="connsiteX32" fmla="*/ 1413262 w 1419233"/>
              <a:gd name="connsiteY32" fmla="*/ 730682 h 1083349"/>
              <a:gd name="connsiteX33" fmla="*/ 1403366 w 1419233"/>
              <a:gd name="connsiteY33" fmla="*/ 687139 h 1083349"/>
              <a:gd name="connsiteX34" fmla="*/ 1371699 w 1419233"/>
              <a:gd name="connsiteY34" fmla="*/ 609949 h 1083349"/>
              <a:gd name="connsiteX35" fmla="*/ 1342010 w 1419233"/>
              <a:gd name="connsiteY35" fmla="*/ 530780 h 1083349"/>
              <a:gd name="connsiteX36" fmla="*/ 1254925 w 1419233"/>
              <a:gd name="connsiteY36" fmla="*/ 445674 h 1083349"/>
              <a:gd name="connsiteX37" fmla="*/ 1144088 w 1419233"/>
              <a:gd name="connsiteY37" fmla="*/ 346713 h 1083349"/>
              <a:gd name="connsiteX38" fmla="*/ 1027314 w 1419233"/>
              <a:gd name="connsiteY38" fmla="*/ 273482 h 1083349"/>
              <a:gd name="connsiteX39" fmla="*/ 823454 w 1419233"/>
              <a:gd name="connsiteY39" fmla="*/ 105248 h 1083349"/>
              <a:gd name="connsiteX40" fmla="*/ 764078 w 1419233"/>
              <a:gd name="connsiteY40" fmla="*/ 45871 h 1083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419233" h="1083349">
                <a:moveTo>
                  <a:pt x="764078" y="45871"/>
                </a:moveTo>
                <a:cubicBezTo>
                  <a:pt x="735050" y="32016"/>
                  <a:pt x="679961" y="25419"/>
                  <a:pt x="649283" y="22120"/>
                </a:cubicBezTo>
                <a:cubicBezTo>
                  <a:pt x="618605" y="18821"/>
                  <a:pt x="601781" y="29707"/>
                  <a:pt x="580010" y="26079"/>
                </a:cubicBezTo>
                <a:cubicBezTo>
                  <a:pt x="558239" y="22451"/>
                  <a:pt x="546363" y="-3279"/>
                  <a:pt x="518654" y="349"/>
                </a:cubicBezTo>
                <a:cubicBezTo>
                  <a:pt x="490945" y="3977"/>
                  <a:pt x="439486" y="36964"/>
                  <a:pt x="413756" y="47850"/>
                </a:cubicBezTo>
                <a:cubicBezTo>
                  <a:pt x="388026" y="58736"/>
                  <a:pt x="394953" y="71931"/>
                  <a:pt x="364275" y="65663"/>
                </a:cubicBezTo>
                <a:cubicBezTo>
                  <a:pt x="333597" y="59395"/>
                  <a:pt x="278839" y="9255"/>
                  <a:pt x="229688" y="10245"/>
                </a:cubicBezTo>
                <a:cubicBezTo>
                  <a:pt x="180537" y="11235"/>
                  <a:pt x="69371" y="71601"/>
                  <a:pt x="69371" y="71601"/>
                </a:cubicBezTo>
                <a:cubicBezTo>
                  <a:pt x="31436" y="86115"/>
                  <a:pt x="-9797" y="79188"/>
                  <a:pt x="2078" y="97331"/>
                </a:cubicBezTo>
                <a:cubicBezTo>
                  <a:pt x="13953" y="115474"/>
                  <a:pt x="89493" y="145822"/>
                  <a:pt x="140623" y="180458"/>
                </a:cubicBezTo>
                <a:cubicBezTo>
                  <a:pt x="191753" y="215094"/>
                  <a:pt x="283457" y="273481"/>
                  <a:pt x="308857" y="305149"/>
                </a:cubicBezTo>
                <a:cubicBezTo>
                  <a:pt x="334257" y="336817"/>
                  <a:pt x="297971" y="352650"/>
                  <a:pt x="293023" y="370463"/>
                </a:cubicBezTo>
                <a:cubicBezTo>
                  <a:pt x="288075" y="388276"/>
                  <a:pt x="261356" y="387287"/>
                  <a:pt x="279169" y="412027"/>
                </a:cubicBezTo>
                <a:cubicBezTo>
                  <a:pt x="296982" y="436767"/>
                  <a:pt x="345802" y="492186"/>
                  <a:pt x="399901" y="518905"/>
                </a:cubicBezTo>
                <a:cubicBezTo>
                  <a:pt x="454000" y="545625"/>
                  <a:pt x="531189" y="565747"/>
                  <a:pt x="603761" y="572344"/>
                </a:cubicBezTo>
                <a:cubicBezTo>
                  <a:pt x="676332" y="578941"/>
                  <a:pt x="779252" y="550902"/>
                  <a:pt x="835330" y="558489"/>
                </a:cubicBezTo>
                <a:cubicBezTo>
                  <a:pt x="891408" y="566076"/>
                  <a:pt x="905922" y="590487"/>
                  <a:pt x="940228" y="617866"/>
                </a:cubicBezTo>
                <a:cubicBezTo>
                  <a:pt x="974534" y="645245"/>
                  <a:pt x="1011151" y="690768"/>
                  <a:pt x="1041169" y="722765"/>
                </a:cubicBezTo>
                <a:cubicBezTo>
                  <a:pt x="1071187" y="754762"/>
                  <a:pt x="1121987" y="779172"/>
                  <a:pt x="1120338" y="809850"/>
                </a:cubicBezTo>
                <a:cubicBezTo>
                  <a:pt x="1118689" y="840528"/>
                  <a:pt x="1066899" y="886710"/>
                  <a:pt x="1031273" y="906832"/>
                </a:cubicBezTo>
                <a:cubicBezTo>
                  <a:pt x="995647" y="926954"/>
                  <a:pt x="893387" y="911451"/>
                  <a:pt x="906582" y="930583"/>
                </a:cubicBezTo>
                <a:cubicBezTo>
                  <a:pt x="919777" y="949715"/>
                  <a:pt x="1052054" y="996227"/>
                  <a:pt x="1110441" y="1021627"/>
                </a:cubicBezTo>
                <a:cubicBezTo>
                  <a:pt x="1168828" y="1047027"/>
                  <a:pt x="1229195" y="1078695"/>
                  <a:pt x="1256904" y="1082983"/>
                </a:cubicBezTo>
                <a:cubicBezTo>
                  <a:pt x="1284613" y="1087271"/>
                  <a:pt x="1256904" y="1052635"/>
                  <a:pt x="1276696" y="1047357"/>
                </a:cubicBezTo>
                <a:cubicBezTo>
                  <a:pt x="1296488" y="1042079"/>
                  <a:pt x="1351906" y="1059892"/>
                  <a:pt x="1375657" y="1051315"/>
                </a:cubicBezTo>
                <a:cubicBezTo>
                  <a:pt x="1399408" y="1042738"/>
                  <a:pt x="1420190" y="1013380"/>
                  <a:pt x="1419200" y="995897"/>
                </a:cubicBezTo>
                <a:cubicBezTo>
                  <a:pt x="1418210" y="978414"/>
                  <a:pt x="1375987" y="963570"/>
                  <a:pt x="1369719" y="946417"/>
                </a:cubicBezTo>
                <a:cubicBezTo>
                  <a:pt x="1363452" y="929264"/>
                  <a:pt x="1391821" y="911451"/>
                  <a:pt x="1381595" y="892978"/>
                </a:cubicBezTo>
                <a:cubicBezTo>
                  <a:pt x="1371369" y="874505"/>
                  <a:pt x="1318260" y="851744"/>
                  <a:pt x="1308364" y="835580"/>
                </a:cubicBezTo>
                <a:cubicBezTo>
                  <a:pt x="1298468" y="819416"/>
                  <a:pt x="1309353" y="805892"/>
                  <a:pt x="1322218" y="795996"/>
                </a:cubicBezTo>
                <a:cubicBezTo>
                  <a:pt x="1335083" y="786100"/>
                  <a:pt x="1378956" y="783791"/>
                  <a:pt x="1385553" y="776204"/>
                </a:cubicBezTo>
                <a:cubicBezTo>
                  <a:pt x="1392150" y="768617"/>
                  <a:pt x="1357184" y="758061"/>
                  <a:pt x="1361802" y="750474"/>
                </a:cubicBezTo>
                <a:cubicBezTo>
                  <a:pt x="1366420" y="742887"/>
                  <a:pt x="1406335" y="741238"/>
                  <a:pt x="1413262" y="730682"/>
                </a:cubicBezTo>
                <a:cubicBezTo>
                  <a:pt x="1420189" y="720126"/>
                  <a:pt x="1410293" y="707261"/>
                  <a:pt x="1403366" y="687139"/>
                </a:cubicBezTo>
                <a:cubicBezTo>
                  <a:pt x="1396439" y="667017"/>
                  <a:pt x="1381925" y="636009"/>
                  <a:pt x="1371699" y="609949"/>
                </a:cubicBezTo>
                <a:cubicBezTo>
                  <a:pt x="1361473" y="583889"/>
                  <a:pt x="1361472" y="558159"/>
                  <a:pt x="1342010" y="530780"/>
                </a:cubicBezTo>
                <a:cubicBezTo>
                  <a:pt x="1322548" y="503401"/>
                  <a:pt x="1287912" y="476352"/>
                  <a:pt x="1254925" y="445674"/>
                </a:cubicBezTo>
                <a:cubicBezTo>
                  <a:pt x="1221938" y="414996"/>
                  <a:pt x="1182023" y="375412"/>
                  <a:pt x="1144088" y="346713"/>
                </a:cubicBezTo>
                <a:cubicBezTo>
                  <a:pt x="1106153" y="318014"/>
                  <a:pt x="1080753" y="313726"/>
                  <a:pt x="1027314" y="273482"/>
                </a:cubicBezTo>
                <a:cubicBezTo>
                  <a:pt x="973875" y="233238"/>
                  <a:pt x="869966" y="142853"/>
                  <a:pt x="823454" y="105248"/>
                </a:cubicBezTo>
                <a:cubicBezTo>
                  <a:pt x="776942" y="67643"/>
                  <a:pt x="793106" y="59726"/>
                  <a:pt x="764078" y="45871"/>
                </a:cubicBezTo>
                <a:close/>
              </a:path>
            </a:pathLst>
          </a:custGeom>
          <a:solidFill>
            <a:srgbClr val="0000FF"/>
          </a:solidFill>
          <a:ln w="38100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7183787" y="147428"/>
            <a:ext cx="2521916" cy="1043586"/>
          </a:xfrm>
          <a:custGeom>
            <a:avLst/>
            <a:gdLst>
              <a:gd name="connsiteX0" fmla="*/ 344 w 1586065"/>
              <a:gd name="connsiteY0" fmla="*/ 203394 h 713766"/>
              <a:gd name="connsiteX1" fmla="*/ 65658 w 1586065"/>
              <a:gd name="connsiteY1" fmla="*/ 155893 h 713766"/>
              <a:gd name="connsiteX2" fmla="*/ 123550 w 1586065"/>
              <a:gd name="connsiteY2" fmla="*/ 182612 h 713766"/>
              <a:gd name="connsiteX3" fmla="*/ 187380 w 1586065"/>
              <a:gd name="connsiteY3" fmla="*/ 164799 h 713766"/>
              <a:gd name="connsiteX4" fmla="*/ 255663 w 1586065"/>
              <a:gd name="connsiteY4" fmla="*/ 145502 h 713766"/>
              <a:gd name="connsiteX5" fmla="*/ 313555 w 1586065"/>
              <a:gd name="connsiteY5" fmla="*/ 109876 h 713766"/>
              <a:gd name="connsiteX6" fmla="*/ 318009 w 1586065"/>
              <a:gd name="connsiteY6" fmla="*/ 54952 h 713766"/>
              <a:gd name="connsiteX7" fmla="*/ 402620 w 1586065"/>
              <a:gd name="connsiteY7" fmla="*/ 26749 h 713766"/>
              <a:gd name="connsiteX8" fmla="*/ 499107 w 1586065"/>
              <a:gd name="connsiteY8" fmla="*/ 29 h 713766"/>
              <a:gd name="connsiteX9" fmla="*/ 559968 w 1586065"/>
              <a:gd name="connsiteY9" fmla="*/ 22295 h 713766"/>
              <a:gd name="connsiteX10" fmla="*/ 622314 w 1586065"/>
              <a:gd name="connsiteY10" fmla="*/ 57921 h 713766"/>
              <a:gd name="connsiteX11" fmla="*/ 680206 w 1586065"/>
              <a:gd name="connsiteY11" fmla="*/ 80188 h 713766"/>
              <a:gd name="connsiteX12" fmla="*/ 748489 w 1586065"/>
              <a:gd name="connsiteY12" fmla="*/ 115814 h 713766"/>
              <a:gd name="connsiteX13" fmla="*/ 840523 w 1586065"/>
              <a:gd name="connsiteY13" fmla="*/ 111360 h 713766"/>
              <a:gd name="connsiteX14" fmla="*/ 904353 w 1586065"/>
              <a:gd name="connsiteY14" fmla="*/ 126204 h 713766"/>
              <a:gd name="connsiteX15" fmla="*/ 988964 w 1586065"/>
              <a:gd name="connsiteY15" fmla="*/ 126204 h 713766"/>
              <a:gd name="connsiteX16" fmla="*/ 1058732 w 1586065"/>
              <a:gd name="connsiteY16" fmla="*/ 149955 h 713766"/>
              <a:gd name="connsiteX17" fmla="*/ 1104749 w 1586065"/>
              <a:gd name="connsiteY17" fmla="*/ 191519 h 713766"/>
              <a:gd name="connsiteX18" fmla="*/ 1033497 w 1586065"/>
              <a:gd name="connsiteY18" fmla="*/ 239020 h 713766"/>
              <a:gd name="connsiteX19" fmla="*/ 1040919 w 1586065"/>
              <a:gd name="connsiteY19" fmla="*/ 274646 h 713766"/>
              <a:gd name="connsiteX20" fmla="*/ 1064670 w 1586065"/>
              <a:gd name="connsiteY20" fmla="*/ 334023 h 713766"/>
              <a:gd name="connsiteX21" fmla="*/ 1103264 w 1586065"/>
              <a:gd name="connsiteY21" fmla="*/ 375586 h 713766"/>
              <a:gd name="connsiteX22" fmla="*/ 1190845 w 1586065"/>
              <a:gd name="connsiteY22" fmla="*/ 415665 h 713766"/>
              <a:gd name="connsiteX23" fmla="*/ 1299207 w 1586065"/>
              <a:gd name="connsiteY23" fmla="*/ 480980 h 713766"/>
              <a:gd name="connsiteX24" fmla="*/ 1374912 w 1586065"/>
              <a:gd name="connsiteY24" fmla="*/ 492855 h 713766"/>
              <a:gd name="connsiteX25" fmla="*/ 1455071 w 1586065"/>
              <a:gd name="connsiteY25" fmla="*/ 501762 h 713766"/>
              <a:gd name="connsiteX26" fmla="*/ 1535229 w 1586065"/>
              <a:gd name="connsiteY26" fmla="*/ 486917 h 713766"/>
              <a:gd name="connsiteX27" fmla="*/ 1585699 w 1586065"/>
              <a:gd name="connsiteY27" fmla="*/ 522543 h 713766"/>
              <a:gd name="connsiteX28" fmla="*/ 1509994 w 1586065"/>
              <a:gd name="connsiteY28" fmla="*/ 553716 h 713766"/>
              <a:gd name="connsiteX29" fmla="*/ 1453586 w 1586065"/>
              <a:gd name="connsiteY29" fmla="*/ 587858 h 713766"/>
              <a:gd name="connsiteX30" fmla="*/ 1417960 w 1586065"/>
              <a:gd name="connsiteY30" fmla="*/ 598249 h 713766"/>
              <a:gd name="connsiteX31" fmla="*/ 1360068 w 1586065"/>
              <a:gd name="connsiteY31" fmla="*/ 605671 h 713766"/>
              <a:gd name="connsiteX32" fmla="*/ 1337802 w 1586065"/>
              <a:gd name="connsiteY32" fmla="*/ 651688 h 713766"/>
              <a:gd name="connsiteX33" fmla="*/ 1306629 w 1586065"/>
              <a:gd name="connsiteY33" fmla="*/ 687314 h 713766"/>
              <a:gd name="connsiteX34" fmla="*/ 1242799 w 1586065"/>
              <a:gd name="connsiteY34" fmla="*/ 712549 h 713766"/>
              <a:gd name="connsiteX35" fmla="*/ 1190845 w 1586065"/>
              <a:gd name="connsiteY35" fmla="*/ 708095 h 713766"/>
              <a:gd name="connsiteX36" fmla="*/ 1161157 w 1586065"/>
              <a:gd name="connsiteY36" fmla="*/ 693251 h 713766"/>
              <a:gd name="connsiteX37" fmla="*/ 1113655 w 1586065"/>
              <a:gd name="connsiteY37" fmla="*/ 705126 h 713766"/>
              <a:gd name="connsiteX38" fmla="*/ 1023106 w 1586065"/>
              <a:gd name="connsiteY38" fmla="*/ 696220 h 713766"/>
              <a:gd name="connsiteX39" fmla="*/ 950370 w 1586065"/>
              <a:gd name="connsiteY39" fmla="*/ 697704 h 713766"/>
              <a:gd name="connsiteX40" fmla="*/ 941463 w 1586065"/>
              <a:gd name="connsiteY40" fmla="*/ 665047 h 713766"/>
              <a:gd name="connsiteX41" fmla="*/ 960760 w 1586065"/>
              <a:gd name="connsiteY41" fmla="*/ 626452 h 713766"/>
              <a:gd name="connsiteX42" fmla="*/ 948885 w 1586065"/>
              <a:gd name="connsiteY42" fmla="*/ 584889 h 713766"/>
              <a:gd name="connsiteX43" fmla="*/ 913259 w 1586065"/>
              <a:gd name="connsiteY43" fmla="*/ 540356 h 713766"/>
              <a:gd name="connsiteX44" fmla="*/ 874664 w 1586065"/>
              <a:gd name="connsiteY44" fmla="*/ 553716 h 713766"/>
              <a:gd name="connsiteX45" fmla="*/ 831616 w 1586065"/>
              <a:gd name="connsiteY45" fmla="*/ 537388 h 713766"/>
              <a:gd name="connsiteX46" fmla="*/ 779662 w 1586065"/>
              <a:gd name="connsiteY46" fmla="*/ 501762 h 713766"/>
              <a:gd name="connsiteX47" fmla="*/ 705441 w 1586065"/>
              <a:gd name="connsiteY47" fmla="*/ 475042 h 713766"/>
              <a:gd name="connsiteX48" fmla="*/ 668331 w 1586065"/>
              <a:gd name="connsiteY48" fmla="*/ 480980 h 713766"/>
              <a:gd name="connsiteX49" fmla="*/ 689112 w 1586065"/>
              <a:gd name="connsiteY49" fmla="*/ 521059 h 713766"/>
              <a:gd name="connsiteX50" fmla="*/ 699503 w 1586065"/>
              <a:gd name="connsiteY50" fmla="*/ 574498 h 713766"/>
              <a:gd name="connsiteX51" fmla="*/ 638642 w 1586065"/>
              <a:gd name="connsiteY51" fmla="*/ 550747 h 713766"/>
              <a:gd name="connsiteX52" fmla="*/ 580750 w 1586065"/>
              <a:gd name="connsiteY52" fmla="*/ 504730 h 713766"/>
              <a:gd name="connsiteX53" fmla="*/ 555515 w 1586065"/>
              <a:gd name="connsiteY53" fmla="*/ 538872 h 713766"/>
              <a:gd name="connsiteX54" fmla="*/ 493170 w 1586065"/>
              <a:gd name="connsiteY54" fmla="*/ 510668 h 713766"/>
              <a:gd name="connsiteX55" fmla="*/ 395198 w 1586065"/>
              <a:gd name="connsiteY55" fmla="*/ 469104 h 713766"/>
              <a:gd name="connsiteX56" fmla="*/ 332853 w 1586065"/>
              <a:gd name="connsiteY56" fmla="*/ 469104 h 713766"/>
              <a:gd name="connsiteX57" fmla="*/ 230428 w 1586065"/>
              <a:gd name="connsiteY57" fmla="*/ 409728 h 713766"/>
              <a:gd name="connsiteX58" fmla="*/ 129488 w 1586065"/>
              <a:gd name="connsiteY58" fmla="*/ 319178 h 713766"/>
              <a:gd name="connsiteX59" fmla="*/ 44876 w 1586065"/>
              <a:gd name="connsiteY59" fmla="*/ 258317 h 713766"/>
              <a:gd name="connsiteX60" fmla="*/ 344 w 1586065"/>
              <a:gd name="connsiteY60" fmla="*/ 203394 h 713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586065" h="713766">
                <a:moveTo>
                  <a:pt x="344" y="203394"/>
                </a:moveTo>
                <a:cubicBezTo>
                  <a:pt x="3808" y="186323"/>
                  <a:pt x="45124" y="159357"/>
                  <a:pt x="65658" y="155893"/>
                </a:cubicBezTo>
                <a:cubicBezTo>
                  <a:pt x="86192" y="152429"/>
                  <a:pt x="103263" y="181128"/>
                  <a:pt x="123550" y="182612"/>
                </a:cubicBezTo>
                <a:cubicBezTo>
                  <a:pt x="143837" y="184096"/>
                  <a:pt x="187380" y="164799"/>
                  <a:pt x="187380" y="164799"/>
                </a:cubicBezTo>
                <a:cubicBezTo>
                  <a:pt x="209399" y="158614"/>
                  <a:pt x="234634" y="154656"/>
                  <a:pt x="255663" y="145502"/>
                </a:cubicBezTo>
                <a:cubicBezTo>
                  <a:pt x="276692" y="136348"/>
                  <a:pt x="303164" y="124968"/>
                  <a:pt x="313555" y="109876"/>
                </a:cubicBezTo>
                <a:cubicBezTo>
                  <a:pt x="323946" y="94784"/>
                  <a:pt x="303165" y="68806"/>
                  <a:pt x="318009" y="54952"/>
                </a:cubicBezTo>
                <a:cubicBezTo>
                  <a:pt x="332853" y="41097"/>
                  <a:pt x="372437" y="35903"/>
                  <a:pt x="402620" y="26749"/>
                </a:cubicBezTo>
                <a:cubicBezTo>
                  <a:pt x="432803" y="17595"/>
                  <a:pt x="472882" y="771"/>
                  <a:pt x="499107" y="29"/>
                </a:cubicBezTo>
                <a:cubicBezTo>
                  <a:pt x="525332" y="-713"/>
                  <a:pt x="539434" y="12646"/>
                  <a:pt x="559968" y="22295"/>
                </a:cubicBezTo>
                <a:cubicBezTo>
                  <a:pt x="580502" y="31944"/>
                  <a:pt x="602274" y="48272"/>
                  <a:pt x="622314" y="57921"/>
                </a:cubicBezTo>
                <a:cubicBezTo>
                  <a:pt x="642354" y="67570"/>
                  <a:pt x="659177" y="70539"/>
                  <a:pt x="680206" y="80188"/>
                </a:cubicBezTo>
                <a:cubicBezTo>
                  <a:pt x="701235" y="89837"/>
                  <a:pt x="721769" y="110619"/>
                  <a:pt x="748489" y="115814"/>
                </a:cubicBezTo>
                <a:cubicBezTo>
                  <a:pt x="775209" y="121009"/>
                  <a:pt x="814546" y="109628"/>
                  <a:pt x="840523" y="111360"/>
                </a:cubicBezTo>
                <a:cubicBezTo>
                  <a:pt x="866500" y="113092"/>
                  <a:pt x="879613" y="123730"/>
                  <a:pt x="904353" y="126204"/>
                </a:cubicBezTo>
                <a:cubicBezTo>
                  <a:pt x="929093" y="128678"/>
                  <a:pt x="963234" y="122246"/>
                  <a:pt x="988964" y="126204"/>
                </a:cubicBezTo>
                <a:cubicBezTo>
                  <a:pt x="1014694" y="130162"/>
                  <a:pt x="1039435" y="139069"/>
                  <a:pt x="1058732" y="149955"/>
                </a:cubicBezTo>
                <a:cubicBezTo>
                  <a:pt x="1078029" y="160841"/>
                  <a:pt x="1108955" y="176675"/>
                  <a:pt x="1104749" y="191519"/>
                </a:cubicBezTo>
                <a:cubicBezTo>
                  <a:pt x="1100543" y="206363"/>
                  <a:pt x="1044135" y="225166"/>
                  <a:pt x="1033497" y="239020"/>
                </a:cubicBezTo>
                <a:cubicBezTo>
                  <a:pt x="1022859" y="252875"/>
                  <a:pt x="1035724" y="258812"/>
                  <a:pt x="1040919" y="274646"/>
                </a:cubicBezTo>
                <a:cubicBezTo>
                  <a:pt x="1046114" y="290480"/>
                  <a:pt x="1054279" y="317200"/>
                  <a:pt x="1064670" y="334023"/>
                </a:cubicBezTo>
                <a:cubicBezTo>
                  <a:pt x="1075061" y="350846"/>
                  <a:pt x="1082235" y="361979"/>
                  <a:pt x="1103264" y="375586"/>
                </a:cubicBezTo>
                <a:cubicBezTo>
                  <a:pt x="1124293" y="389193"/>
                  <a:pt x="1158188" y="398099"/>
                  <a:pt x="1190845" y="415665"/>
                </a:cubicBezTo>
                <a:cubicBezTo>
                  <a:pt x="1223502" y="433231"/>
                  <a:pt x="1268529" y="468115"/>
                  <a:pt x="1299207" y="480980"/>
                </a:cubicBezTo>
                <a:cubicBezTo>
                  <a:pt x="1329885" y="493845"/>
                  <a:pt x="1348935" y="489391"/>
                  <a:pt x="1374912" y="492855"/>
                </a:cubicBezTo>
                <a:cubicBezTo>
                  <a:pt x="1400889" y="496319"/>
                  <a:pt x="1428352" y="502752"/>
                  <a:pt x="1455071" y="501762"/>
                </a:cubicBezTo>
                <a:cubicBezTo>
                  <a:pt x="1481790" y="500772"/>
                  <a:pt x="1513458" y="483454"/>
                  <a:pt x="1535229" y="486917"/>
                </a:cubicBezTo>
                <a:cubicBezTo>
                  <a:pt x="1557000" y="490381"/>
                  <a:pt x="1589905" y="511410"/>
                  <a:pt x="1585699" y="522543"/>
                </a:cubicBezTo>
                <a:cubicBezTo>
                  <a:pt x="1581493" y="533676"/>
                  <a:pt x="1532013" y="542830"/>
                  <a:pt x="1509994" y="553716"/>
                </a:cubicBezTo>
                <a:cubicBezTo>
                  <a:pt x="1487975" y="564602"/>
                  <a:pt x="1468925" y="580436"/>
                  <a:pt x="1453586" y="587858"/>
                </a:cubicBezTo>
                <a:cubicBezTo>
                  <a:pt x="1438247" y="595280"/>
                  <a:pt x="1433546" y="595280"/>
                  <a:pt x="1417960" y="598249"/>
                </a:cubicBezTo>
                <a:cubicBezTo>
                  <a:pt x="1402374" y="601218"/>
                  <a:pt x="1373428" y="596765"/>
                  <a:pt x="1360068" y="605671"/>
                </a:cubicBezTo>
                <a:cubicBezTo>
                  <a:pt x="1346708" y="614578"/>
                  <a:pt x="1346709" y="638081"/>
                  <a:pt x="1337802" y="651688"/>
                </a:cubicBezTo>
                <a:cubicBezTo>
                  <a:pt x="1328896" y="665295"/>
                  <a:pt x="1322463" y="677171"/>
                  <a:pt x="1306629" y="687314"/>
                </a:cubicBezTo>
                <a:cubicBezTo>
                  <a:pt x="1290795" y="697458"/>
                  <a:pt x="1262096" y="709086"/>
                  <a:pt x="1242799" y="712549"/>
                </a:cubicBezTo>
                <a:cubicBezTo>
                  <a:pt x="1223502" y="716012"/>
                  <a:pt x="1204452" y="711311"/>
                  <a:pt x="1190845" y="708095"/>
                </a:cubicBezTo>
                <a:cubicBezTo>
                  <a:pt x="1177238" y="704879"/>
                  <a:pt x="1174022" y="693746"/>
                  <a:pt x="1161157" y="693251"/>
                </a:cubicBezTo>
                <a:cubicBezTo>
                  <a:pt x="1148292" y="692756"/>
                  <a:pt x="1136663" y="704631"/>
                  <a:pt x="1113655" y="705126"/>
                </a:cubicBezTo>
                <a:cubicBezTo>
                  <a:pt x="1090647" y="705621"/>
                  <a:pt x="1050320" y="697457"/>
                  <a:pt x="1023106" y="696220"/>
                </a:cubicBezTo>
                <a:cubicBezTo>
                  <a:pt x="995892" y="694983"/>
                  <a:pt x="963977" y="702899"/>
                  <a:pt x="950370" y="697704"/>
                </a:cubicBezTo>
                <a:cubicBezTo>
                  <a:pt x="936763" y="692509"/>
                  <a:pt x="939731" y="676922"/>
                  <a:pt x="941463" y="665047"/>
                </a:cubicBezTo>
                <a:cubicBezTo>
                  <a:pt x="943195" y="653172"/>
                  <a:pt x="959523" y="639812"/>
                  <a:pt x="960760" y="626452"/>
                </a:cubicBezTo>
                <a:cubicBezTo>
                  <a:pt x="961997" y="613092"/>
                  <a:pt x="956802" y="599238"/>
                  <a:pt x="948885" y="584889"/>
                </a:cubicBezTo>
                <a:cubicBezTo>
                  <a:pt x="940968" y="570540"/>
                  <a:pt x="925629" y="545552"/>
                  <a:pt x="913259" y="540356"/>
                </a:cubicBezTo>
                <a:cubicBezTo>
                  <a:pt x="900889" y="535160"/>
                  <a:pt x="888271" y="554211"/>
                  <a:pt x="874664" y="553716"/>
                </a:cubicBezTo>
                <a:cubicBezTo>
                  <a:pt x="861057" y="553221"/>
                  <a:pt x="847450" y="546047"/>
                  <a:pt x="831616" y="537388"/>
                </a:cubicBezTo>
                <a:cubicBezTo>
                  <a:pt x="815782" y="528729"/>
                  <a:pt x="800691" y="512153"/>
                  <a:pt x="779662" y="501762"/>
                </a:cubicBezTo>
                <a:cubicBezTo>
                  <a:pt x="758633" y="491371"/>
                  <a:pt x="723996" y="478506"/>
                  <a:pt x="705441" y="475042"/>
                </a:cubicBezTo>
                <a:cubicBezTo>
                  <a:pt x="686886" y="471578"/>
                  <a:pt x="671052" y="473311"/>
                  <a:pt x="668331" y="480980"/>
                </a:cubicBezTo>
                <a:cubicBezTo>
                  <a:pt x="665610" y="488649"/>
                  <a:pt x="683917" y="505473"/>
                  <a:pt x="689112" y="521059"/>
                </a:cubicBezTo>
                <a:cubicBezTo>
                  <a:pt x="694307" y="536645"/>
                  <a:pt x="707915" y="569550"/>
                  <a:pt x="699503" y="574498"/>
                </a:cubicBezTo>
                <a:cubicBezTo>
                  <a:pt x="691091" y="579446"/>
                  <a:pt x="658434" y="562375"/>
                  <a:pt x="638642" y="550747"/>
                </a:cubicBezTo>
                <a:cubicBezTo>
                  <a:pt x="618850" y="539119"/>
                  <a:pt x="594604" y="506709"/>
                  <a:pt x="580750" y="504730"/>
                </a:cubicBezTo>
                <a:cubicBezTo>
                  <a:pt x="566896" y="502751"/>
                  <a:pt x="570112" y="537882"/>
                  <a:pt x="555515" y="538872"/>
                </a:cubicBezTo>
                <a:cubicBezTo>
                  <a:pt x="540918" y="539862"/>
                  <a:pt x="519889" y="522296"/>
                  <a:pt x="493170" y="510668"/>
                </a:cubicBezTo>
                <a:cubicBezTo>
                  <a:pt x="466451" y="499040"/>
                  <a:pt x="421918" y="476031"/>
                  <a:pt x="395198" y="469104"/>
                </a:cubicBezTo>
                <a:cubicBezTo>
                  <a:pt x="368479" y="462177"/>
                  <a:pt x="360315" y="479000"/>
                  <a:pt x="332853" y="469104"/>
                </a:cubicBezTo>
                <a:cubicBezTo>
                  <a:pt x="305391" y="459208"/>
                  <a:pt x="264322" y="434716"/>
                  <a:pt x="230428" y="409728"/>
                </a:cubicBezTo>
                <a:cubicBezTo>
                  <a:pt x="196534" y="384740"/>
                  <a:pt x="160413" y="344413"/>
                  <a:pt x="129488" y="319178"/>
                </a:cubicBezTo>
                <a:cubicBezTo>
                  <a:pt x="98563" y="293943"/>
                  <a:pt x="69616" y="277367"/>
                  <a:pt x="44876" y="258317"/>
                </a:cubicBezTo>
                <a:cubicBezTo>
                  <a:pt x="20136" y="239267"/>
                  <a:pt x="-3120" y="220465"/>
                  <a:pt x="344" y="203394"/>
                </a:cubicBezTo>
                <a:close/>
              </a:path>
            </a:pathLst>
          </a:custGeom>
          <a:solidFill>
            <a:srgbClr val="FF00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7080069" y="1672046"/>
            <a:ext cx="2825808" cy="1463040"/>
          </a:xfrm>
          <a:custGeom>
            <a:avLst/>
            <a:gdLst>
              <a:gd name="connsiteX0" fmla="*/ 315065 w 1722205"/>
              <a:gd name="connsiteY0" fmla="*/ 82659 h 1059783"/>
              <a:gd name="connsiteX1" fmla="*/ 130290 w 1722205"/>
              <a:gd name="connsiteY1" fmla="*/ 2116 h 1059783"/>
              <a:gd name="connsiteX2" fmla="*/ 40271 w 1722205"/>
              <a:gd name="connsiteY2" fmla="*/ 30543 h 1059783"/>
              <a:gd name="connsiteX3" fmla="*/ 16582 w 1722205"/>
              <a:gd name="connsiteY3" fmla="*/ 106348 h 1059783"/>
              <a:gd name="connsiteX4" fmla="*/ 286638 w 1722205"/>
              <a:gd name="connsiteY4" fmla="*/ 201105 h 1059783"/>
              <a:gd name="connsiteX5" fmla="*/ 452462 w 1722205"/>
              <a:gd name="connsiteY5" fmla="*/ 281648 h 1059783"/>
              <a:gd name="connsiteX6" fmla="*/ 561431 w 1722205"/>
              <a:gd name="connsiteY6" fmla="*/ 447472 h 1059783"/>
              <a:gd name="connsiteX7" fmla="*/ 983098 w 1722205"/>
              <a:gd name="connsiteY7" fmla="*/ 755430 h 1059783"/>
              <a:gd name="connsiteX8" fmla="*/ 1106281 w 1722205"/>
              <a:gd name="connsiteY8" fmla="*/ 869138 h 1059783"/>
              <a:gd name="connsiteX9" fmla="*/ 1186824 w 1722205"/>
              <a:gd name="connsiteY9" fmla="*/ 925992 h 1059783"/>
              <a:gd name="connsiteX10" fmla="*/ 1286319 w 1722205"/>
              <a:gd name="connsiteY10" fmla="*/ 944943 h 1059783"/>
              <a:gd name="connsiteX11" fmla="*/ 1404764 w 1722205"/>
              <a:gd name="connsiteY11" fmla="*/ 1039700 h 1059783"/>
              <a:gd name="connsiteX12" fmla="*/ 1722198 w 1722205"/>
              <a:gd name="connsiteY12" fmla="*/ 1049175 h 1059783"/>
              <a:gd name="connsiteX13" fmla="*/ 1395288 w 1722205"/>
              <a:gd name="connsiteY13" fmla="*/ 916516 h 1059783"/>
              <a:gd name="connsiteX14" fmla="*/ 1253154 w 1722205"/>
              <a:gd name="connsiteY14" fmla="*/ 764906 h 1059783"/>
              <a:gd name="connsiteX15" fmla="*/ 1039952 w 1722205"/>
              <a:gd name="connsiteY15" fmla="*/ 603820 h 1059783"/>
              <a:gd name="connsiteX16" fmla="*/ 874128 w 1722205"/>
              <a:gd name="connsiteY16" fmla="*/ 461685 h 1059783"/>
              <a:gd name="connsiteX17" fmla="*/ 708304 w 1722205"/>
              <a:gd name="connsiteY17" fmla="*/ 371666 h 1059783"/>
              <a:gd name="connsiteX18" fmla="*/ 537742 w 1722205"/>
              <a:gd name="connsiteY18" fmla="*/ 262697 h 1059783"/>
              <a:gd name="connsiteX19" fmla="*/ 442986 w 1722205"/>
              <a:gd name="connsiteY19" fmla="*/ 248483 h 1059783"/>
              <a:gd name="connsiteX20" fmla="*/ 386132 w 1722205"/>
              <a:gd name="connsiteY20" fmla="*/ 182154 h 1059783"/>
              <a:gd name="connsiteX21" fmla="*/ 400345 w 1722205"/>
              <a:gd name="connsiteY21" fmla="*/ 111086 h 1059783"/>
              <a:gd name="connsiteX22" fmla="*/ 315065 w 1722205"/>
              <a:gd name="connsiteY22" fmla="*/ 82659 h 1059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722205" h="1059783">
                <a:moveTo>
                  <a:pt x="315065" y="82659"/>
                </a:moveTo>
                <a:cubicBezTo>
                  <a:pt x="270056" y="64497"/>
                  <a:pt x="176089" y="10802"/>
                  <a:pt x="130290" y="2116"/>
                </a:cubicBezTo>
                <a:cubicBezTo>
                  <a:pt x="84491" y="-6570"/>
                  <a:pt x="59222" y="13171"/>
                  <a:pt x="40271" y="30543"/>
                </a:cubicBezTo>
                <a:cubicBezTo>
                  <a:pt x="21320" y="47915"/>
                  <a:pt x="-24479" y="77921"/>
                  <a:pt x="16582" y="106348"/>
                </a:cubicBezTo>
                <a:cubicBezTo>
                  <a:pt x="57643" y="134775"/>
                  <a:pt x="213991" y="171888"/>
                  <a:pt x="286638" y="201105"/>
                </a:cubicBezTo>
                <a:cubicBezTo>
                  <a:pt x="359285" y="230322"/>
                  <a:pt x="406663" y="240587"/>
                  <a:pt x="452462" y="281648"/>
                </a:cubicBezTo>
                <a:cubicBezTo>
                  <a:pt x="498261" y="322709"/>
                  <a:pt x="472992" y="368508"/>
                  <a:pt x="561431" y="447472"/>
                </a:cubicBezTo>
                <a:cubicBezTo>
                  <a:pt x="649870" y="526436"/>
                  <a:pt x="892290" y="685152"/>
                  <a:pt x="983098" y="755430"/>
                </a:cubicBezTo>
                <a:cubicBezTo>
                  <a:pt x="1073906" y="825708"/>
                  <a:pt x="1072327" y="840711"/>
                  <a:pt x="1106281" y="869138"/>
                </a:cubicBezTo>
                <a:cubicBezTo>
                  <a:pt x="1140235" y="897565"/>
                  <a:pt x="1156818" y="913358"/>
                  <a:pt x="1186824" y="925992"/>
                </a:cubicBezTo>
                <a:cubicBezTo>
                  <a:pt x="1216830" y="938626"/>
                  <a:pt x="1249996" y="925992"/>
                  <a:pt x="1286319" y="944943"/>
                </a:cubicBezTo>
                <a:cubicBezTo>
                  <a:pt x="1322642" y="963894"/>
                  <a:pt x="1332118" y="1022328"/>
                  <a:pt x="1404764" y="1039700"/>
                </a:cubicBezTo>
                <a:cubicBezTo>
                  <a:pt x="1477411" y="1057072"/>
                  <a:pt x="1723777" y="1069706"/>
                  <a:pt x="1722198" y="1049175"/>
                </a:cubicBezTo>
                <a:cubicBezTo>
                  <a:pt x="1720619" y="1028644"/>
                  <a:pt x="1473462" y="963894"/>
                  <a:pt x="1395288" y="916516"/>
                </a:cubicBezTo>
                <a:cubicBezTo>
                  <a:pt x="1317114" y="869138"/>
                  <a:pt x="1312377" y="817022"/>
                  <a:pt x="1253154" y="764906"/>
                </a:cubicBezTo>
                <a:cubicBezTo>
                  <a:pt x="1193931" y="712790"/>
                  <a:pt x="1103123" y="654357"/>
                  <a:pt x="1039952" y="603820"/>
                </a:cubicBezTo>
                <a:cubicBezTo>
                  <a:pt x="976781" y="553283"/>
                  <a:pt x="929403" y="500377"/>
                  <a:pt x="874128" y="461685"/>
                </a:cubicBezTo>
                <a:cubicBezTo>
                  <a:pt x="818853" y="422993"/>
                  <a:pt x="764368" y="404831"/>
                  <a:pt x="708304" y="371666"/>
                </a:cubicBezTo>
                <a:cubicBezTo>
                  <a:pt x="652240" y="338501"/>
                  <a:pt x="581962" y="283228"/>
                  <a:pt x="537742" y="262697"/>
                </a:cubicBezTo>
                <a:cubicBezTo>
                  <a:pt x="493522" y="242166"/>
                  <a:pt x="468254" y="261907"/>
                  <a:pt x="442986" y="248483"/>
                </a:cubicBezTo>
                <a:cubicBezTo>
                  <a:pt x="417718" y="235059"/>
                  <a:pt x="393239" y="205054"/>
                  <a:pt x="386132" y="182154"/>
                </a:cubicBezTo>
                <a:cubicBezTo>
                  <a:pt x="379025" y="159255"/>
                  <a:pt x="417717" y="130037"/>
                  <a:pt x="400345" y="111086"/>
                </a:cubicBezTo>
                <a:cubicBezTo>
                  <a:pt x="382973" y="92135"/>
                  <a:pt x="360074" y="100821"/>
                  <a:pt x="315065" y="82659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8451669" y="3135086"/>
            <a:ext cx="2468880" cy="2289401"/>
          </a:xfrm>
          <a:custGeom>
            <a:avLst/>
            <a:gdLst>
              <a:gd name="connsiteX0" fmla="*/ 858765 w 1328155"/>
              <a:gd name="connsiteY0" fmla="*/ 20240 h 1667951"/>
              <a:gd name="connsiteX1" fmla="*/ 725168 w 1328155"/>
              <a:gd name="connsiteY1" fmla="*/ 26177 h 1667951"/>
              <a:gd name="connsiteX2" fmla="*/ 487661 w 1328155"/>
              <a:gd name="connsiteY2" fmla="*/ 2427 h 1667951"/>
              <a:gd name="connsiteX3" fmla="*/ 437191 w 1328155"/>
              <a:gd name="connsiteY3" fmla="*/ 94460 h 1667951"/>
              <a:gd name="connsiteX4" fmla="*/ 487661 w 1328155"/>
              <a:gd name="connsiteY4" fmla="*/ 198369 h 1667951"/>
              <a:gd name="connsiteX5" fmla="*/ 541100 w 1328155"/>
              <a:gd name="connsiteY5" fmla="*/ 352749 h 1667951"/>
              <a:gd name="connsiteX6" fmla="*/ 535162 w 1328155"/>
              <a:gd name="connsiteY6" fmla="*/ 510097 h 1667951"/>
              <a:gd name="connsiteX7" fmla="*/ 526256 w 1328155"/>
              <a:gd name="connsiteY7" fmla="*/ 599162 h 1667951"/>
              <a:gd name="connsiteX8" fmla="*/ 585633 w 1328155"/>
              <a:gd name="connsiteY8" fmla="*/ 717915 h 1667951"/>
              <a:gd name="connsiteX9" fmla="*/ 639071 w 1328155"/>
              <a:gd name="connsiteY9" fmla="*/ 824793 h 1667951"/>
              <a:gd name="connsiteX10" fmla="*/ 609383 w 1328155"/>
              <a:gd name="connsiteY10" fmla="*/ 925733 h 1667951"/>
              <a:gd name="connsiteX11" fmla="*/ 630165 w 1328155"/>
              <a:gd name="connsiteY11" fmla="*/ 1097925 h 1667951"/>
              <a:gd name="connsiteX12" fmla="*/ 555944 w 1328155"/>
              <a:gd name="connsiteY12" fmla="*/ 1118707 h 1667951"/>
              <a:gd name="connsiteX13" fmla="*/ 360001 w 1328155"/>
              <a:gd name="connsiteY13" fmla="*/ 1169177 h 1667951"/>
              <a:gd name="connsiteX14" fmla="*/ 107651 w 1328155"/>
              <a:gd name="connsiteY14" fmla="*/ 1261211 h 1667951"/>
              <a:gd name="connsiteX15" fmla="*/ 773 w 1328155"/>
              <a:gd name="connsiteY15" fmla="*/ 1290899 h 1667951"/>
              <a:gd name="connsiteX16" fmla="*/ 66087 w 1328155"/>
              <a:gd name="connsiteY16" fmla="*/ 1326525 h 1667951"/>
              <a:gd name="connsiteX17" fmla="*/ 187809 w 1328155"/>
              <a:gd name="connsiteY17" fmla="*/ 1347307 h 1667951"/>
              <a:gd name="connsiteX18" fmla="*/ 264999 w 1328155"/>
              <a:gd name="connsiteY18" fmla="*/ 1424497 h 1667951"/>
              <a:gd name="connsiteX19" fmla="*/ 348126 w 1328155"/>
              <a:gd name="connsiteY19" fmla="*/ 1477936 h 1667951"/>
              <a:gd name="connsiteX20" fmla="*/ 413440 w 1328155"/>
              <a:gd name="connsiteY20" fmla="*/ 1620440 h 1667951"/>
              <a:gd name="connsiteX21" fmla="*/ 449066 w 1328155"/>
              <a:gd name="connsiteY21" fmla="*/ 1667941 h 1667951"/>
              <a:gd name="connsiteX22" fmla="*/ 621259 w 1328155"/>
              <a:gd name="connsiteY22" fmla="*/ 1617471 h 1667951"/>
              <a:gd name="connsiteX23" fmla="*/ 879547 w 1328155"/>
              <a:gd name="connsiteY23" fmla="*/ 1469029 h 1667951"/>
              <a:gd name="connsiteX24" fmla="*/ 1078459 w 1328155"/>
              <a:gd name="connsiteY24" fmla="*/ 1415590 h 1667951"/>
              <a:gd name="connsiteX25" fmla="*/ 1194243 w 1328155"/>
              <a:gd name="connsiteY25" fmla="*/ 1261211 h 1667951"/>
              <a:gd name="connsiteX26" fmla="*/ 1283308 w 1328155"/>
              <a:gd name="connsiteY26" fmla="*/ 991047 h 1667951"/>
              <a:gd name="connsiteX27" fmla="*/ 1327840 w 1328155"/>
              <a:gd name="connsiteY27" fmla="*/ 869325 h 1667951"/>
              <a:gd name="connsiteX28" fmla="*/ 1262526 w 1328155"/>
              <a:gd name="connsiteY28" fmla="*/ 667445 h 1667951"/>
              <a:gd name="connsiteX29" fmla="*/ 1197212 w 1328155"/>
              <a:gd name="connsiteY29" fmla="*/ 456658 h 1667951"/>
              <a:gd name="connsiteX30" fmla="*/ 1096271 w 1328155"/>
              <a:gd name="connsiteY30" fmla="*/ 287434 h 1667951"/>
              <a:gd name="connsiteX31" fmla="*/ 980487 w 1328155"/>
              <a:gd name="connsiteY31" fmla="*/ 171650 h 1667951"/>
              <a:gd name="connsiteX32" fmla="*/ 876578 w 1328155"/>
              <a:gd name="connsiteY32" fmla="*/ 85554 h 1667951"/>
              <a:gd name="connsiteX33" fmla="*/ 858765 w 1328155"/>
              <a:gd name="connsiteY33" fmla="*/ 20240 h 1667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328155" h="1667951">
                <a:moveTo>
                  <a:pt x="858765" y="20240"/>
                </a:moveTo>
                <a:cubicBezTo>
                  <a:pt x="822892" y="24693"/>
                  <a:pt x="787019" y="29146"/>
                  <a:pt x="725168" y="26177"/>
                </a:cubicBezTo>
                <a:cubicBezTo>
                  <a:pt x="663317" y="23208"/>
                  <a:pt x="535657" y="-8953"/>
                  <a:pt x="487661" y="2427"/>
                </a:cubicBezTo>
                <a:cubicBezTo>
                  <a:pt x="439665" y="13807"/>
                  <a:pt x="437191" y="61803"/>
                  <a:pt x="437191" y="94460"/>
                </a:cubicBezTo>
                <a:cubicBezTo>
                  <a:pt x="437191" y="127117"/>
                  <a:pt x="470343" y="155321"/>
                  <a:pt x="487661" y="198369"/>
                </a:cubicBezTo>
                <a:cubicBezTo>
                  <a:pt x="504979" y="241417"/>
                  <a:pt x="533183" y="300794"/>
                  <a:pt x="541100" y="352749"/>
                </a:cubicBezTo>
                <a:cubicBezTo>
                  <a:pt x="549017" y="404704"/>
                  <a:pt x="537636" y="469028"/>
                  <a:pt x="535162" y="510097"/>
                </a:cubicBezTo>
                <a:cubicBezTo>
                  <a:pt x="532688" y="551166"/>
                  <a:pt x="517844" y="564526"/>
                  <a:pt x="526256" y="599162"/>
                </a:cubicBezTo>
                <a:cubicBezTo>
                  <a:pt x="534668" y="633798"/>
                  <a:pt x="585633" y="717915"/>
                  <a:pt x="585633" y="717915"/>
                </a:cubicBezTo>
                <a:cubicBezTo>
                  <a:pt x="604435" y="755520"/>
                  <a:pt x="635113" y="790157"/>
                  <a:pt x="639071" y="824793"/>
                </a:cubicBezTo>
                <a:cubicBezTo>
                  <a:pt x="643029" y="859429"/>
                  <a:pt x="610867" y="880211"/>
                  <a:pt x="609383" y="925733"/>
                </a:cubicBezTo>
                <a:cubicBezTo>
                  <a:pt x="607899" y="971255"/>
                  <a:pt x="639071" y="1065763"/>
                  <a:pt x="630165" y="1097925"/>
                </a:cubicBezTo>
                <a:cubicBezTo>
                  <a:pt x="621259" y="1130087"/>
                  <a:pt x="555944" y="1118707"/>
                  <a:pt x="555944" y="1118707"/>
                </a:cubicBezTo>
                <a:cubicBezTo>
                  <a:pt x="510917" y="1130582"/>
                  <a:pt x="434716" y="1145426"/>
                  <a:pt x="360001" y="1169177"/>
                </a:cubicBezTo>
                <a:cubicBezTo>
                  <a:pt x="285286" y="1192928"/>
                  <a:pt x="167522" y="1240924"/>
                  <a:pt x="107651" y="1261211"/>
                </a:cubicBezTo>
                <a:cubicBezTo>
                  <a:pt x="47780" y="1281498"/>
                  <a:pt x="7700" y="1280013"/>
                  <a:pt x="773" y="1290899"/>
                </a:cubicBezTo>
                <a:cubicBezTo>
                  <a:pt x="-6154" y="1301785"/>
                  <a:pt x="34914" y="1317124"/>
                  <a:pt x="66087" y="1326525"/>
                </a:cubicBezTo>
                <a:cubicBezTo>
                  <a:pt x="97260" y="1335926"/>
                  <a:pt x="154657" y="1330978"/>
                  <a:pt x="187809" y="1347307"/>
                </a:cubicBezTo>
                <a:cubicBezTo>
                  <a:pt x="220961" y="1363636"/>
                  <a:pt x="238279" y="1402726"/>
                  <a:pt x="264999" y="1424497"/>
                </a:cubicBezTo>
                <a:cubicBezTo>
                  <a:pt x="291718" y="1446269"/>
                  <a:pt x="323386" y="1445279"/>
                  <a:pt x="348126" y="1477936"/>
                </a:cubicBezTo>
                <a:cubicBezTo>
                  <a:pt x="372866" y="1510593"/>
                  <a:pt x="396617" y="1588773"/>
                  <a:pt x="413440" y="1620440"/>
                </a:cubicBezTo>
                <a:cubicBezTo>
                  <a:pt x="430263" y="1652107"/>
                  <a:pt x="414430" y="1668436"/>
                  <a:pt x="449066" y="1667941"/>
                </a:cubicBezTo>
                <a:cubicBezTo>
                  <a:pt x="483702" y="1667446"/>
                  <a:pt x="549512" y="1650623"/>
                  <a:pt x="621259" y="1617471"/>
                </a:cubicBezTo>
                <a:cubicBezTo>
                  <a:pt x="693006" y="1584319"/>
                  <a:pt x="803347" y="1502676"/>
                  <a:pt x="879547" y="1469029"/>
                </a:cubicBezTo>
                <a:cubicBezTo>
                  <a:pt x="955747" y="1435382"/>
                  <a:pt x="1026010" y="1450226"/>
                  <a:pt x="1078459" y="1415590"/>
                </a:cubicBezTo>
                <a:cubicBezTo>
                  <a:pt x="1130908" y="1380954"/>
                  <a:pt x="1160102" y="1331968"/>
                  <a:pt x="1194243" y="1261211"/>
                </a:cubicBezTo>
                <a:cubicBezTo>
                  <a:pt x="1228384" y="1190454"/>
                  <a:pt x="1261042" y="1056361"/>
                  <a:pt x="1283308" y="991047"/>
                </a:cubicBezTo>
                <a:cubicBezTo>
                  <a:pt x="1305574" y="925733"/>
                  <a:pt x="1331304" y="923259"/>
                  <a:pt x="1327840" y="869325"/>
                </a:cubicBezTo>
                <a:cubicBezTo>
                  <a:pt x="1324376" y="815391"/>
                  <a:pt x="1284297" y="736223"/>
                  <a:pt x="1262526" y="667445"/>
                </a:cubicBezTo>
                <a:cubicBezTo>
                  <a:pt x="1240755" y="598667"/>
                  <a:pt x="1224921" y="519993"/>
                  <a:pt x="1197212" y="456658"/>
                </a:cubicBezTo>
                <a:cubicBezTo>
                  <a:pt x="1169503" y="393323"/>
                  <a:pt x="1132392" y="334935"/>
                  <a:pt x="1096271" y="287434"/>
                </a:cubicBezTo>
                <a:cubicBezTo>
                  <a:pt x="1060150" y="239933"/>
                  <a:pt x="1017103" y="205297"/>
                  <a:pt x="980487" y="171650"/>
                </a:cubicBezTo>
                <a:cubicBezTo>
                  <a:pt x="943872" y="138003"/>
                  <a:pt x="876578" y="85554"/>
                  <a:pt x="876578" y="85554"/>
                </a:cubicBezTo>
                <a:lnTo>
                  <a:pt x="858765" y="20240"/>
                </a:lnTo>
                <a:close/>
              </a:path>
            </a:pathLst>
          </a:custGeom>
          <a:solidFill>
            <a:srgbClr val="00FF00"/>
          </a:solidFill>
          <a:ln w="38100">
            <a:solidFill>
              <a:srgbClr val="33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76200" y="1701807"/>
            <a:ext cx="4953000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endParaRPr lang="en-US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Tây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Sơn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endParaRPr lang="en-US" alt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Sơn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</a:t>
            </a:r>
          </a:p>
        </p:txBody>
      </p:sp>
      <p:cxnSp>
        <p:nvCxnSpPr>
          <p:cNvPr id="10" name="Straight Arrow Connector 9"/>
          <p:cNvCxnSpPr>
            <a:cxnSpLocks/>
          </p:cNvCxnSpPr>
          <p:nvPr/>
        </p:nvCxnSpPr>
        <p:spPr>
          <a:xfrm flipV="1">
            <a:off x="3434247" y="715617"/>
            <a:ext cx="4609823" cy="143592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cxnSpLocks/>
          </p:cNvCxnSpPr>
          <p:nvPr/>
        </p:nvCxnSpPr>
        <p:spPr>
          <a:xfrm flipV="1">
            <a:off x="3236067" y="1046440"/>
            <a:ext cx="3284003" cy="1738424"/>
          </a:xfrm>
          <a:prstGeom prst="straightConnector1">
            <a:avLst/>
          </a:prstGeom>
          <a:ln w="57150">
            <a:solidFill>
              <a:srgbClr val="00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4523289" y="2477490"/>
            <a:ext cx="3706311" cy="942895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endCxn id="8" idx="8"/>
          </p:cNvCxnSpPr>
          <p:nvPr/>
        </p:nvCxnSpPr>
        <p:spPr>
          <a:xfrm flipV="1">
            <a:off x="3767325" y="4120484"/>
            <a:ext cx="5772965" cy="358496"/>
          </a:xfrm>
          <a:prstGeom prst="straightConnector1">
            <a:avLst/>
          </a:prstGeom>
          <a:ln w="57150">
            <a:solidFill>
              <a:srgbClr val="33CC3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5485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0" y="523220"/>
            <a:ext cx="3115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vực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5" name="Rectangle 4"/>
          <p:cNvSpPr/>
          <p:nvPr/>
        </p:nvSpPr>
        <p:spPr>
          <a:xfrm>
            <a:off x="1773736" y="1046440"/>
            <a:ext cx="414466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3200" b="1" cap="none" spc="0">
                <a:ln/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NHÓM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24759" y="1851597"/>
          <a:ext cx="7386384" cy="49280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93909">
                  <a:extLst>
                    <a:ext uri="{9D8B030D-6E8A-4147-A177-3AD203B41FA5}">
                      <a16:colId xmlns:a16="http://schemas.microsoft.com/office/drawing/2014/main" val="1142120828"/>
                    </a:ext>
                  </a:extLst>
                </a:gridCol>
                <a:gridCol w="2625905">
                  <a:extLst>
                    <a:ext uri="{9D8B030D-6E8A-4147-A177-3AD203B41FA5}">
                      <a16:colId xmlns:a16="http://schemas.microsoft.com/office/drawing/2014/main" val="179066680"/>
                    </a:ext>
                  </a:extLst>
                </a:gridCol>
                <a:gridCol w="2266570">
                  <a:extLst>
                    <a:ext uri="{9D8B030D-6E8A-4147-A177-3AD203B41FA5}">
                      <a16:colId xmlns:a16="http://schemas.microsoft.com/office/drawing/2014/main" val="2493280931"/>
                    </a:ext>
                  </a:extLst>
                </a:gridCol>
              </a:tblGrid>
              <a:tr h="1271826">
                <a:tc>
                  <a:txBody>
                    <a:bodyPr/>
                    <a:lstStyle/>
                    <a:p>
                      <a:pPr algn="ctr"/>
                      <a:r>
                        <a:rPr lang="en-US" sz="28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Khu vự</a:t>
                      </a:r>
                      <a:r>
                        <a:rPr lang="en-US" sz="2800" b="1" baseline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 vùng núi</a:t>
                      </a:r>
                      <a:endParaRPr lang="en-US" sz="28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Vị</a:t>
                      </a:r>
                      <a:r>
                        <a:rPr lang="en-US" sz="2800" b="1" baseline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trí - giới hạn</a:t>
                      </a:r>
                      <a:endParaRPr lang="en-US" sz="28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Đặc</a:t>
                      </a:r>
                      <a:r>
                        <a:rPr lang="en-US" sz="2800" b="1" baseline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điểm</a:t>
                      </a:r>
                      <a:endParaRPr lang="en-US" sz="28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8051258"/>
                  </a:ext>
                </a:extLst>
              </a:tr>
              <a:tr h="697453">
                <a:tc>
                  <a:txBody>
                    <a:bodyPr/>
                    <a:lstStyle/>
                    <a:p>
                      <a:r>
                        <a:rPr lang="en-US" sz="2800" b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Đông</a:t>
                      </a:r>
                      <a:r>
                        <a:rPr lang="en-US" sz="2800" b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Bắc</a:t>
                      </a:r>
                      <a:endParaRPr lang="en-US" sz="2800" b="1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6308185"/>
                  </a:ext>
                </a:extLst>
              </a:tr>
              <a:tr h="697453">
                <a:tc>
                  <a:txBody>
                    <a:bodyPr/>
                    <a:lstStyle/>
                    <a:p>
                      <a:r>
                        <a:rPr lang="en-US" sz="2800" b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Tây</a:t>
                      </a:r>
                      <a:r>
                        <a:rPr lang="en-US" sz="2800" b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Bắc</a:t>
                      </a:r>
                      <a:endParaRPr lang="en-US" sz="2800" b="1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535634"/>
                  </a:ext>
                </a:extLst>
              </a:tr>
              <a:tr h="989468">
                <a:tc>
                  <a:txBody>
                    <a:bodyPr/>
                    <a:lstStyle/>
                    <a:p>
                      <a:r>
                        <a:rPr lang="en-US" sz="2800" b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Trường</a:t>
                      </a:r>
                      <a:r>
                        <a:rPr lang="en-US" sz="2800" b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Sơn Bắc</a:t>
                      </a:r>
                      <a:endParaRPr lang="en-US" sz="2800" b="1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217836"/>
                  </a:ext>
                </a:extLst>
              </a:tr>
              <a:tr h="1271826">
                <a:tc>
                  <a:txBody>
                    <a:bodyPr/>
                    <a:lstStyle/>
                    <a:p>
                      <a:r>
                        <a:rPr lang="en-US" sz="2800" b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Trường</a:t>
                      </a:r>
                      <a:r>
                        <a:rPr lang="en-US" sz="2800" b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Sơn Nam</a:t>
                      </a:r>
                      <a:endParaRPr lang="en-US" sz="2800" b="1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6143363"/>
                  </a:ext>
                </a:extLst>
              </a:tr>
            </a:tbl>
          </a:graphicData>
        </a:graphic>
      </p:graphicFrame>
      <p:pic>
        <p:nvPicPr>
          <p:cNvPr id="7" name="Picture 5" descr="han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0" t="954" r="2054" b="862"/>
          <a:stretch/>
        </p:blipFill>
        <p:spPr bwMode="auto">
          <a:xfrm>
            <a:off x="7692133" y="65314"/>
            <a:ext cx="4417136" cy="6714309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Heart 2">
            <a:hlinkClick r:id="" action="ppaction://noaction"/>
          </p:cNvPr>
          <p:cNvSpPr/>
          <p:nvPr/>
        </p:nvSpPr>
        <p:spPr>
          <a:xfrm>
            <a:off x="4937760" y="3148148"/>
            <a:ext cx="613954" cy="548640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Heart 7">
            <a:hlinkClick r:id="rId3" action="ppaction://hlinksldjump"/>
          </p:cNvPr>
          <p:cNvSpPr/>
          <p:nvPr/>
        </p:nvSpPr>
        <p:spPr>
          <a:xfrm>
            <a:off x="4937760" y="4750845"/>
            <a:ext cx="613954" cy="548640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Heart 8">
            <a:hlinkClick r:id="" action="ppaction://noaction"/>
          </p:cNvPr>
          <p:cNvSpPr/>
          <p:nvPr/>
        </p:nvSpPr>
        <p:spPr>
          <a:xfrm>
            <a:off x="4937760" y="3889464"/>
            <a:ext cx="613954" cy="548640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Heart 9">
            <a:hlinkClick r:id="rId4" action="ppaction://hlinksldjump"/>
          </p:cNvPr>
          <p:cNvSpPr/>
          <p:nvPr/>
        </p:nvSpPr>
        <p:spPr>
          <a:xfrm>
            <a:off x="4937760" y="5863045"/>
            <a:ext cx="613954" cy="548640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05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8" descr="hinh01">
            <a:extLst>
              <a:ext uri="{FF2B5EF4-FFF2-40B4-BE49-F238E27FC236}">
                <a16:creationId xmlns:a16="http://schemas.microsoft.com/office/drawing/2014/main" id="{24112946-DCC8-FE43-3DEE-CB82849DFA30}"/>
              </a:ext>
            </a:extLst>
          </p:cNvPr>
          <p:cNvPicPr>
            <a:picLocks noGrp="1" noChangeAspect="1" noChangeArrowheads="1"/>
          </p:cNvPicPr>
          <p:nvPr>
            <p:ph/>
          </p:nvPr>
        </p:nvPicPr>
        <p:blipFill>
          <a:blip r:embed="rId2"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26" t="20932" r="18558" b="30983"/>
          <a:stretch>
            <a:fillRect/>
          </a:stretch>
        </p:blipFill>
        <p:spPr>
          <a:xfrm>
            <a:off x="101255" y="76200"/>
            <a:ext cx="4057650" cy="6781800"/>
          </a:xfrm>
          <a:noFill/>
        </p:spPr>
      </p:pic>
      <p:sp>
        <p:nvSpPr>
          <p:cNvPr id="95262" name="Freeform 30">
            <a:extLst>
              <a:ext uri="{FF2B5EF4-FFF2-40B4-BE49-F238E27FC236}">
                <a16:creationId xmlns:a16="http://schemas.microsoft.com/office/drawing/2014/main" id="{0A270388-ACA3-E807-1984-27E8E2EF185F}"/>
              </a:ext>
            </a:extLst>
          </p:cNvPr>
          <p:cNvSpPr>
            <a:spLocks/>
          </p:cNvSpPr>
          <p:nvPr/>
        </p:nvSpPr>
        <p:spPr bwMode="auto">
          <a:xfrm>
            <a:off x="292169" y="441567"/>
            <a:ext cx="1619250" cy="1628775"/>
          </a:xfrm>
          <a:custGeom>
            <a:avLst/>
            <a:gdLst>
              <a:gd name="T0" fmla="*/ 2147483647 w 1020"/>
              <a:gd name="T1" fmla="*/ 2147483647 h 1026"/>
              <a:gd name="T2" fmla="*/ 2147483647 w 1020"/>
              <a:gd name="T3" fmla="*/ 2147483647 h 1026"/>
              <a:gd name="T4" fmla="*/ 2147483647 w 1020"/>
              <a:gd name="T5" fmla="*/ 2147483647 h 1026"/>
              <a:gd name="T6" fmla="*/ 2147483647 w 1020"/>
              <a:gd name="T7" fmla="*/ 2147483647 h 1026"/>
              <a:gd name="T8" fmla="*/ 2147483647 w 1020"/>
              <a:gd name="T9" fmla="*/ 2147483647 h 1026"/>
              <a:gd name="T10" fmla="*/ 2147483647 w 1020"/>
              <a:gd name="T11" fmla="*/ 2147483647 h 1026"/>
              <a:gd name="T12" fmla="*/ 2147483647 w 1020"/>
              <a:gd name="T13" fmla="*/ 2147483647 h 1026"/>
              <a:gd name="T14" fmla="*/ 2147483647 w 1020"/>
              <a:gd name="T15" fmla="*/ 2147483647 h 1026"/>
              <a:gd name="T16" fmla="*/ 2147483647 w 1020"/>
              <a:gd name="T17" fmla="*/ 2147483647 h 1026"/>
              <a:gd name="T18" fmla="*/ 2147483647 w 1020"/>
              <a:gd name="T19" fmla="*/ 2147483647 h 1026"/>
              <a:gd name="T20" fmla="*/ 2147483647 w 1020"/>
              <a:gd name="T21" fmla="*/ 2147483647 h 1026"/>
              <a:gd name="T22" fmla="*/ 2147483647 w 1020"/>
              <a:gd name="T23" fmla="*/ 2147483647 h 1026"/>
              <a:gd name="T24" fmla="*/ 2147483647 w 1020"/>
              <a:gd name="T25" fmla="*/ 2147483647 h 1026"/>
              <a:gd name="T26" fmla="*/ 2147483647 w 1020"/>
              <a:gd name="T27" fmla="*/ 0 h 1026"/>
              <a:gd name="T28" fmla="*/ 2147483647 w 1020"/>
              <a:gd name="T29" fmla="*/ 2147483647 h 1026"/>
              <a:gd name="T30" fmla="*/ 2147483647 w 1020"/>
              <a:gd name="T31" fmla="*/ 2147483647 h 1026"/>
              <a:gd name="T32" fmla="*/ 2147483647 w 1020"/>
              <a:gd name="T33" fmla="*/ 2147483647 h 1026"/>
              <a:gd name="T34" fmla="*/ 2147483647 w 1020"/>
              <a:gd name="T35" fmla="*/ 2147483647 h 1026"/>
              <a:gd name="T36" fmla="*/ 0 w 1020"/>
              <a:gd name="T37" fmla="*/ 2147483647 h 1026"/>
              <a:gd name="T38" fmla="*/ 2147483647 w 1020"/>
              <a:gd name="T39" fmla="*/ 2147483647 h 1026"/>
              <a:gd name="T40" fmla="*/ 2147483647 w 1020"/>
              <a:gd name="T41" fmla="*/ 2147483647 h 1026"/>
              <a:gd name="T42" fmla="*/ 2147483647 w 1020"/>
              <a:gd name="T43" fmla="*/ 2147483647 h 1026"/>
              <a:gd name="T44" fmla="*/ 2147483647 w 1020"/>
              <a:gd name="T45" fmla="*/ 2147483647 h 1026"/>
              <a:gd name="T46" fmla="*/ 2147483647 w 1020"/>
              <a:gd name="T47" fmla="*/ 2147483647 h 1026"/>
              <a:gd name="T48" fmla="*/ 2147483647 w 1020"/>
              <a:gd name="T49" fmla="*/ 2147483647 h 1026"/>
              <a:gd name="T50" fmla="*/ 2147483647 w 1020"/>
              <a:gd name="T51" fmla="*/ 2147483647 h 1026"/>
              <a:gd name="T52" fmla="*/ 2147483647 w 1020"/>
              <a:gd name="T53" fmla="*/ 2147483647 h 1026"/>
              <a:gd name="T54" fmla="*/ 2147483647 w 1020"/>
              <a:gd name="T55" fmla="*/ 2147483647 h 1026"/>
              <a:gd name="T56" fmla="*/ 2147483647 w 1020"/>
              <a:gd name="T57" fmla="*/ 2147483647 h 1026"/>
              <a:gd name="T58" fmla="*/ 2147483647 w 1020"/>
              <a:gd name="T59" fmla="*/ 2147483647 h 1026"/>
              <a:gd name="T60" fmla="*/ 2147483647 w 1020"/>
              <a:gd name="T61" fmla="*/ 2147483647 h 1026"/>
              <a:gd name="T62" fmla="*/ 2147483647 w 1020"/>
              <a:gd name="T63" fmla="*/ 2147483647 h 1026"/>
              <a:gd name="T64" fmla="*/ 2147483647 w 1020"/>
              <a:gd name="T65" fmla="*/ 2147483647 h 1026"/>
              <a:gd name="T66" fmla="*/ 2147483647 w 1020"/>
              <a:gd name="T67" fmla="*/ 2147483647 h 1026"/>
              <a:gd name="T68" fmla="*/ 2147483647 w 1020"/>
              <a:gd name="T69" fmla="*/ 2147483647 h 1026"/>
              <a:gd name="T70" fmla="*/ 2147483647 w 1020"/>
              <a:gd name="T71" fmla="*/ 2147483647 h 102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020" h="1026">
                <a:moveTo>
                  <a:pt x="852" y="1026"/>
                </a:moveTo>
                <a:cubicBezTo>
                  <a:pt x="862" y="996"/>
                  <a:pt x="876" y="996"/>
                  <a:pt x="906" y="990"/>
                </a:cubicBezTo>
                <a:cubicBezTo>
                  <a:pt x="920" y="947"/>
                  <a:pt x="907" y="961"/>
                  <a:pt x="936" y="942"/>
                </a:cubicBezTo>
                <a:cubicBezTo>
                  <a:pt x="943" y="920"/>
                  <a:pt x="954" y="898"/>
                  <a:pt x="942" y="876"/>
                </a:cubicBezTo>
                <a:cubicBezTo>
                  <a:pt x="935" y="863"/>
                  <a:pt x="918" y="840"/>
                  <a:pt x="918" y="840"/>
                </a:cubicBezTo>
                <a:cubicBezTo>
                  <a:pt x="912" y="799"/>
                  <a:pt x="911" y="774"/>
                  <a:pt x="876" y="750"/>
                </a:cubicBezTo>
                <a:cubicBezTo>
                  <a:pt x="859" y="698"/>
                  <a:pt x="891" y="715"/>
                  <a:pt x="942" y="720"/>
                </a:cubicBezTo>
                <a:cubicBezTo>
                  <a:pt x="966" y="718"/>
                  <a:pt x="991" y="722"/>
                  <a:pt x="1014" y="714"/>
                </a:cubicBezTo>
                <a:cubicBezTo>
                  <a:pt x="1020" y="712"/>
                  <a:pt x="1012" y="700"/>
                  <a:pt x="1008" y="696"/>
                </a:cubicBezTo>
                <a:cubicBezTo>
                  <a:pt x="999" y="687"/>
                  <a:pt x="967" y="676"/>
                  <a:pt x="954" y="672"/>
                </a:cubicBezTo>
                <a:cubicBezTo>
                  <a:pt x="952" y="666"/>
                  <a:pt x="944" y="658"/>
                  <a:pt x="948" y="654"/>
                </a:cubicBezTo>
                <a:cubicBezTo>
                  <a:pt x="957" y="645"/>
                  <a:pt x="984" y="642"/>
                  <a:pt x="984" y="642"/>
                </a:cubicBezTo>
                <a:cubicBezTo>
                  <a:pt x="988" y="636"/>
                  <a:pt x="996" y="631"/>
                  <a:pt x="996" y="624"/>
                </a:cubicBezTo>
                <a:cubicBezTo>
                  <a:pt x="996" y="586"/>
                  <a:pt x="960" y="542"/>
                  <a:pt x="930" y="522"/>
                </a:cubicBezTo>
                <a:cubicBezTo>
                  <a:pt x="920" y="493"/>
                  <a:pt x="932" y="479"/>
                  <a:pt x="900" y="468"/>
                </a:cubicBezTo>
                <a:cubicBezTo>
                  <a:pt x="884" y="420"/>
                  <a:pt x="908" y="476"/>
                  <a:pt x="876" y="444"/>
                </a:cubicBezTo>
                <a:cubicBezTo>
                  <a:pt x="872" y="440"/>
                  <a:pt x="874" y="430"/>
                  <a:pt x="870" y="426"/>
                </a:cubicBezTo>
                <a:cubicBezTo>
                  <a:pt x="860" y="416"/>
                  <a:pt x="834" y="402"/>
                  <a:pt x="834" y="402"/>
                </a:cubicBezTo>
                <a:cubicBezTo>
                  <a:pt x="829" y="387"/>
                  <a:pt x="820" y="360"/>
                  <a:pt x="810" y="348"/>
                </a:cubicBezTo>
                <a:cubicBezTo>
                  <a:pt x="799" y="334"/>
                  <a:pt x="740" y="313"/>
                  <a:pt x="720" y="300"/>
                </a:cubicBezTo>
                <a:cubicBezTo>
                  <a:pt x="706" y="279"/>
                  <a:pt x="696" y="272"/>
                  <a:pt x="672" y="264"/>
                </a:cubicBezTo>
                <a:cubicBezTo>
                  <a:pt x="664" y="240"/>
                  <a:pt x="651" y="230"/>
                  <a:pt x="630" y="216"/>
                </a:cubicBezTo>
                <a:cubicBezTo>
                  <a:pt x="613" y="183"/>
                  <a:pt x="596" y="170"/>
                  <a:pt x="570" y="144"/>
                </a:cubicBezTo>
                <a:cubicBezTo>
                  <a:pt x="562" y="119"/>
                  <a:pt x="549" y="122"/>
                  <a:pt x="528" y="108"/>
                </a:cubicBezTo>
                <a:cubicBezTo>
                  <a:pt x="524" y="102"/>
                  <a:pt x="521" y="95"/>
                  <a:pt x="516" y="90"/>
                </a:cubicBezTo>
                <a:cubicBezTo>
                  <a:pt x="505" y="81"/>
                  <a:pt x="480" y="66"/>
                  <a:pt x="480" y="66"/>
                </a:cubicBezTo>
                <a:cubicBezTo>
                  <a:pt x="463" y="41"/>
                  <a:pt x="438" y="40"/>
                  <a:pt x="414" y="24"/>
                </a:cubicBezTo>
                <a:cubicBezTo>
                  <a:pt x="368" y="33"/>
                  <a:pt x="365" y="51"/>
                  <a:pt x="348" y="0"/>
                </a:cubicBezTo>
                <a:cubicBezTo>
                  <a:pt x="304" y="9"/>
                  <a:pt x="326" y="0"/>
                  <a:pt x="282" y="30"/>
                </a:cubicBezTo>
                <a:cubicBezTo>
                  <a:pt x="270" y="34"/>
                  <a:pt x="246" y="42"/>
                  <a:pt x="246" y="42"/>
                </a:cubicBezTo>
                <a:cubicBezTo>
                  <a:pt x="234" y="40"/>
                  <a:pt x="222" y="39"/>
                  <a:pt x="210" y="36"/>
                </a:cubicBezTo>
                <a:cubicBezTo>
                  <a:pt x="198" y="33"/>
                  <a:pt x="174" y="24"/>
                  <a:pt x="174" y="24"/>
                </a:cubicBezTo>
                <a:cubicBezTo>
                  <a:pt x="150" y="26"/>
                  <a:pt x="125" y="24"/>
                  <a:pt x="102" y="30"/>
                </a:cubicBezTo>
                <a:cubicBezTo>
                  <a:pt x="88" y="34"/>
                  <a:pt x="78" y="46"/>
                  <a:pt x="66" y="54"/>
                </a:cubicBezTo>
                <a:cubicBezTo>
                  <a:pt x="60" y="58"/>
                  <a:pt x="48" y="66"/>
                  <a:pt x="48" y="66"/>
                </a:cubicBezTo>
                <a:cubicBezTo>
                  <a:pt x="44" y="72"/>
                  <a:pt x="42" y="80"/>
                  <a:pt x="36" y="84"/>
                </a:cubicBezTo>
                <a:cubicBezTo>
                  <a:pt x="25" y="91"/>
                  <a:pt x="0" y="96"/>
                  <a:pt x="0" y="96"/>
                </a:cubicBezTo>
                <a:cubicBezTo>
                  <a:pt x="8" y="121"/>
                  <a:pt x="25" y="124"/>
                  <a:pt x="42" y="144"/>
                </a:cubicBezTo>
                <a:cubicBezTo>
                  <a:pt x="56" y="161"/>
                  <a:pt x="52" y="167"/>
                  <a:pt x="72" y="180"/>
                </a:cubicBezTo>
                <a:cubicBezTo>
                  <a:pt x="83" y="187"/>
                  <a:pt x="97" y="191"/>
                  <a:pt x="108" y="198"/>
                </a:cubicBezTo>
                <a:cubicBezTo>
                  <a:pt x="112" y="204"/>
                  <a:pt x="115" y="211"/>
                  <a:pt x="120" y="216"/>
                </a:cubicBezTo>
                <a:cubicBezTo>
                  <a:pt x="125" y="221"/>
                  <a:pt x="133" y="222"/>
                  <a:pt x="138" y="228"/>
                </a:cubicBezTo>
                <a:cubicBezTo>
                  <a:pt x="142" y="233"/>
                  <a:pt x="140" y="241"/>
                  <a:pt x="144" y="246"/>
                </a:cubicBezTo>
                <a:cubicBezTo>
                  <a:pt x="152" y="257"/>
                  <a:pt x="168" y="260"/>
                  <a:pt x="180" y="264"/>
                </a:cubicBezTo>
                <a:cubicBezTo>
                  <a:pt x="209" y="293"/>
                  <a:pt x="232" y="317"/>
                  <a:pt x="186" y="348"/>
                </a:cubicBezTo>
                <a:cubicBezTo>
                  <a:pt x="182" y="360"/>
                  <a:pt x="178" y="372"/>
                  <a:pt x="174" y="384"/>
                </a:cubicBezTo>
                <a:cubicBezTo>
                  <a:pt x="172" y="390"/>
                  <a:pt x="168" y="402"/>
                  <a:pt x="168" y="402"/>
                </a:cubicBezTo>
                <a:cubicBezTo>
                  <a:pt x="178" y="433"/>
                  <a:pt x="209" y="444"/>
                  <a:pt x="234" y="462"/>
                </a:cubicBezTo>
                <a:cubicBezTo>
                  <a:pt x="265" y="484"/>
                  <a:pt x="238" y="476"/>
                  <a:pt x="270" y="492"/>
                </a:cubicBezTo>
                <a:cubicBezTo>
                  <a:pt x="290" y="502"/>
                  <a:pt x="310" y="509"/>
                  <a:pt x="330" y="522"/>
                </a:cubicBezTo>
                <a:cubicBezTo>
                  <a:pt x="372" y="520"/>
                  <a:pt x="414" y="521"/>
                  <a:pt x="456" y="516"/>
                </a:cubicBezTo>
                <a:cubicBezTo>
                  <a:pt x="469" y="515"/>
                  <a:pt x="492" y="504"/>
                  <a:pt x="492" y="504"/>
                </a:cubicBezTo>
                <a:cubicBezTo>
                  <a:pt x="532" y="507"/>
                  <a:pt x="575" y="500"/>
                  <a:pt x="612" y="516"/>
                </a:cubicBezTo>
                <a:cubicBezTo>
                  <a:pt x="618" y="519"/>
                  <a:pt x="616" y="528"/>
                  <a:pt x="618" y="534"/>
                </a:cubicBezTo>
                <a:cubicBezTo>
                  <a:pt x="620" y="548"/>
                  <a:pt x="618" y="563"/>
                  <a:pt x="624" y="576"/>
                </a:cubicBezTo>
                <a:cubicBezTo>
                  <a:pt x="627" y="582"/>
                  <a:pt x="638" y="578"/>
                  <a:pt x="642" y="582"/>
                </a:cubicBezTo>
                <a:cubicBezTo>
                  <a:pt x="653" y="593"/>
                  <a:pt x="677" y="644"/>
                  <a:pt x="684" y="660"/>
                </a:cubicBezTo>
                <a:cubicBezTo>
                  <a:pt x="703" y="704"/>
                  <a:pt x="681" y="691"/>
                  <a:pt x="714" y="702"/>
                </a:cubicBezTo>
                <a:cubicBezTo>
                  <a:pt x="734" y="763"/>
                  <a:pt x="718" y="776"/>
                  <a:pt x="666" y="786"/>
                </a:cubicBezTo>
                <a:cubicBezTo>
                  <a:pt x="660" y="790"/>
                  <a:pt x="653" y="793"/>
                  <a:pt x="648" y="798"/>
                </a:cubicBezTo>
                <a:cubicBezTo>
                  <a:pt x="643" y="803"/>
                  <a:pt x="642" y="812"/>
                  <a:pt x="636" y="816"/>
                </a:cubicBezTo>
                <a:cubicBezTo>
                  <a:pt x="625" y="823"/>
                  <a:pt x="600" y="828"/>
                  <a:pt x="600" y="828"/>
                </a:cubicBezTo>
                <a:cubicBezTo>
                  <a:pt x="556" y="822"/>
                  <a:pt x="543" y="816"/>
                  <a:pt x="498" y="822"/>
                </a:cubicBezTo>
                <a:cubicBezTo>
                  <a:pt x="496" y="828"/>
                  <a:pt x="488" y="835"/>
                  <a:pt x="492" y="840"/>
                </a:cubicBezTo>
                <a:cubicBezTo>
                  <a:pt x="497" y="847"/>
                  <a:pt x="508" y="844"/>
                  <a:pt x="516" y="846"/>
                </a:cubicBezTo>
                <a:cubicBezTo>
                  <a:pt x="577" y="858"/>
                  <a:pt x="528" y="844"/>
                  <a:pt x="588" y="864"/>
                </a:cubicBezTo>
                <a:cubicBezTo>
                  <a:pt x="600" y="868"/>
                  <a:pt x="624" y="876"/>
                  <a:pt x="624" y="876"/>
                </a:cubicBezTo>
                <a:cubicBezTo>
                  <a:pt x="628" y="882"/>
                  <a:pt x="630" y="890"/>
                  <a:pt x="636" y="894"/>
                </a:cubicBezTo>
                <a:cubicBezTo>
                  <a:pt x="652" y="904"/>
                  <a:pt x="713" y="925"/>
                  <a:pt x="732" y="930"/>
                </a:cubicBezTo>
                <a:cubicBezTo>
                  <a:pt x="749" y="956"/>
                  <a:pt x="761" y="954"/>
                  <a:pt x="792" y="960"/>
                </a:cubicBezTo>
                <a:cubicBezTo>
                  <a:pt x="794" y="966"/>
                  <a:pt x="793" y="975"/>
                  <a:pt x="798" y="978"/>
                </a:cubicBezTo>
                <a:cubicBezTo>
                  <a:pt x="809" y="984"/>
                  <a:pt x="834" y="984"/>
                  <a:pt x="834" y="984"/>
                </a:cubicBezTo>
              </a:path>
            </a:pathLst>
          </a:custGeom>
          <a:noFill/>
          <a:ln w="3810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5273" name="Line 41">
            <a:extLst>
              <a:ext uri="{FF2B5EF4-FFF2-40B4-BE49-F238E27FC236}">
                <a16:creationId xmlns:a16="http://schemas.microsoft.com/office/drawing/2014/main" id="{F5FD4E3A-F960-78C4-2FDD-56478414B7A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911419" y="1445109"/>
            <a:ext cx="4057650" cy="1028700"/>
          </a:xfrm>
          <a:prstGeom prst="line">
            <a:avLst/>
          </a:prstGeom>
          <a:noFill/>
          <a:ln w="76200">
            <a:solidFill>
              <a:srgbClr val="CC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5277" name="AutoShape 45">
            <a:extLst>
              <a:ext uri="{FF2B5EF4-FFF2-40B4-BE49-F238E27FC236}">
                <a16:creationId xmlns:a16="http://schemas.microsoft.com/office/drawing/2014/main" id="{1306772E-155F-3A63-45CB-3875492BCD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3720" y="163133"/>
            <a:ext cx="4648200" cy="3917845"/>
          </a:xfrm>
          <a:prstGeom prst="irregularSeal1">
            <a:avLst/>
          </a:prstGeom>
          <a:solidFill>
            <a:srgbClr val="FFFF00"/>
          </a:solidFill>
          <a:ln w="9525">
            <a:solidFill>
              <a:srgbClr val="CC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vi-VN" sz="2800" b="1" dirty="0">
                <a:solidFill>
                  <a:srgbClr val="99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vi-VN" altLang="vi-VN" sz="2800" b="1" dirty="0">
                <a:solidFill>
                  <a:srgbClr val="99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altLang="vi-VN" sz="2800" b="1" dirty="0" err="1">
                <a:solidFill>
                  <a:srgbClr val="99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Vùng</a:t>
            </a:r>
            <a:r>
              <a:rPr lang="en-US" altLang="vi-VN" sz="2800" b="1" dirty="0">
                <a:solidFill>
                  <a:srgbClr val="99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vi-VN" sz="2800" b="1" dirty="0" err="1">
                <a:solidFill>
                  <a:srgbClr val="99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núi</a:t>
            </a:r>
            <a:r>
              <a:rPr lang="en-US" altLang="vi-VN" sz="2800" b="1" dirty="0">
                <a:solidFill>
                  <a:srgbClr val="99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vi-VN" sz="2800" b="1" dirty="0" err="1">
                <a:solidFill>
                  <a:srgbClr val="99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Tây</a:t>
            </a:r>
            <a:r>
              <a:rPr lang="en-US" altLang="vi-VN" sz="2800" b="1" dirty="0">
                <a:solidFill>
                  <a:srgbClr val="99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vi-VN" sz="2800" b="1" dirty="0" err="1">
                <a:solidFill>
                  <a:srgbClr val="99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Bắc</a:t>
            </a:r>
            <a:endParaRPr lang="en-US" altLang="vi-VN" sz="2800" b="1" dirty="0">
              <a:solidFill>
                <a:srgbClr val="99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28147EB-ECB0-AF3B-9108-590B41A455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0471536"/>
              </p:ext>
            </p:extLst>
          </p:nvPr>
        </p:nvGraphicFramePr>
        <p:xfrm>
          <a:off x="3591339" y="4080978"/>
          <a:ext cx="8322986" cy="2663825"/>
        </p:xfrm>
        <a:graphic>
          <a:graphicData uri="http://schemas.openxmlformats.org/drawingml/2006/table">
            <a:tbl>
              <a:tblPr/>
              <a:tblGrid>
                <a:gridCol w="1895061">
                  <a:extLst>
                    <a:ext uri="{9D8B030D-6E8A-4147-A177-3AD203B41FA5}">
                      <a16:colId xmlns:a16="http://schemas.microsoft.com/office/drawing/2014/main" val="2344998650"/>
                    </a:ext>
                  </a:extLst>
                </a:gridCol>
                <a:gridCol w="1789043">
                  <a:extLst>
                    <a:ext uri="{9D8B030D-6E8A-4147-A177-3AD203B41FA5}">
                      <a16:colId xmlns:a16="http://schemas.microsoft.com/office/drawing/2014/main" val="2773515988"/>
                    </a:ext>
                  </a:extLst>
                </a:gridCol>
                <a:gridCol w="4638882">
                  <a:extLst>
                    <a:ext uri="{9D8B030D-6E8A-4147-A177-3AD203B41FA5}">
                      <a16:colId xmlns:a16="http://schemas.microsoft.com/office/drawing/2014/main" val="2972368082"/>
                    </a:ext>
                  </a:extLst>
                </a:gridCol>
              </a:tblGrid>
              <a:tr h="9353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Arial" pitchFamily="34" charset="0"/>
                        </a:rPr>
                        <a:t>Khu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Arial" pitchFamily="34" charset="0"/>
                        </a:rPr>
                        <a:t>vực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Arial" pitchFamily="34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Arial" pitchFamily="34" charset="0"/>
                        </a:rPr>
                        <a:t>Vị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Arial" pitchFamily="34" charset="0"/>
                        </a:rPr>
                        <a:t>trí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Arial" pitchFamily="34" charset="0"/>
                        </a:rPr>
                        <a:t>giới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Arial" pitchFamily="34" charset="0"/>
                        </a:rPr>
                        <a:t>hạn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Arial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Arial" pitchFamily="34" charset="0"/>
                        </a:rPr>
                        <a:t>Đặc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Arial" pitchFamily="34" charset="0"/>
                        </a:rPr>
                        <a:t>điểm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Arial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4166827"/>
                  </a:ext>
                </a:extLst>
              </a:tr>
              <a:tr h="17284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Arial" pitchFamily="34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Arial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Arial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9407548"/>
                  </a:ext>
                </a:extLst>
              </a:tr>
            </a:tbl>
          </a:graphicData>
        </a:graphic>
      </p:graphicFrame>
      <p:sp>
        <p:nvSpPr>
          <p:cNvPr id="4" name="Rectangle 19">
            <a:extLst>
              <a:ext uri="{FF2B5EF4-FFF2-40B4-BE49-F238E27FC236}">
                <a16:creationId xmlns:a16="http://schemas.microsoft.com/office/drawing/2014/main" id="{9E313AEF-ADED-25A4-42B2-B74A7F6C98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2520" y="5178287"/>
            <a:ext cx="19812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990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endParaRPr lang="en-US" alt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Tây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endParaRPr lang="en-US" alt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0">
            <a:extLst>
              <a:ext uri="{FF2B5EF4-FFF2-40B4-BE49-F238E27FC236}">
                <a16:creationId xmlns:a16="http://schemas.microsoft.com/office/drawing/2014/main" id="{FA6B4362-6FD3-B5D7-587B-0D1428FAE3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3415" y="5094667"/>
            <a:ext cx="18288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990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endParaRPr lang="en-US" alt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S.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eaLnBrk="1" hangingPunct="1"/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S.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endParaRPr lang="en-US" alt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21">
            <a:extLst>
              <a:ext uri="{FF2B5EF4-FFF2-40B4-BE49-F238E27FC236}">
                <a16:creationId xmlns:a16="http://schemas.microsoft.com/office/drawing/2014/main" id="{5ACFFD5E-4ED4-A93D-FBDE-61AB5102AF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61570" y="5412890"/>
            <a:ext cx="56007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990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buFontTx/>
              <a:buChar char="-"/>
            </a:pP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alt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alt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alt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hùng</a:t>
            </a:r>
            <a:r>
              <a:rPr lang="en-US" alt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vĩ</a:t>
            </a:r>
            <a:endParaRPr lang="vi-VN" alt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Tx/>
              <a:buChar char="-"/>
            </a:pPr>
            <a:r>
              <a:rPr lang="vi-VN" alt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</a:t>
            </a:r>
            <a:r>
              <a:rPr lang="en-US" altLang="vi-V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ơn</a:t>
            </a:r>
            <a:r>
              <a:rPr lang="en-US" alt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vi-VN" alt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đá vôi hiểm trở nằm </a:t>
            </a:r>
            <a:endParaRPr lang="en-US" alt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vi-VN" alt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song song kéo dài theo hướng </a:t>
            </a:r>
            <a:endParaRPr lang="en-US" alt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en-US" alt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TB – </a:t>
            </a:r>
            <a:r>
              <a:rPr lang="vi-VN" alt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ĐN</a:t>
            </a:r>
            <a:r>
              <a:rPr lang="en-US" alt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vi-V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alt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ĐB </a:t>
            </a:r>
            <a:r>
              <a:rPr lang="en-US" altLang="vi-V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alt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trù</a:t>
            </a:r>
            <a:r>
              <a:rPr lang="en-US" alt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phú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5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95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95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77" grpId="0" animBg="1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52873" y="1825625"/>
          <a:ext cx="7906909" cy="49294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91914">
                  <a:extLst>
                    <a:ext uri="{9D8B030D-6E8A-4147-A177-3AD203B41FA5}">
                      <a16:colId xmlns:a16="http://schemas.microsoft.com/office/drawing/2014/main" val="3714507103"/>
                    </a:ext>
                  </a:extLst>
                </a:gridCol>
                <a:gridCol w="2517013">
                  <a:extLst>
                    <a:ext uri="{9D8B030D-6E8A-4147-A177-3AD203B41FA5}">
                      <a16:colId xmlns:a16="http://schemas.microsoft.com/office/drawing/2014/main" val="3739518675"/>
                    </a:ext>
                  </a:extLst>
                </a:gridCol>
                <a:gridCol w="3497982">
                  <a:extLst>
                    <a:ext uri="{9D8B030D-6E8A-4147-A177-3AD203B41FA5}">
                      <a16:colId xmlns:a16="http://schemas.microsoft.com/office/drawing/2014/main" val="2585437004"/>
                    </a:ext>
                  </a:extLst>
                </a:gridCol>
              </a:tblGrid>
              <a:tr h="1271826">
                <a:tc>
                  <a:txBody>
                    <a:bodyPr/>
                    <a:lstStyle/>
                    <a:p>
                      <a:pPr algn="ctr"/>
                      <a:r>
                        <a:rPr lang="en-US" sz="28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Khu vự</a:t>
                      </a:r>
                      <a:r>
                        <a:rPr lang="en-US" sz="2800" b="1" baseline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 vùng núi</a:t>
                      </a:r>
                      <a:endParaRPr lang="en-US" sz="28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Vị</a:t>
                      </a:r>
                      <a:r>
                        <a:rPr lang="en-US" sz="2800" b="1" baseline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trí - giới hạn</a:t>
                      </a:r>
                      <a:endParaRPr lang="en-US" sz="28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Đặc</a:t>
                      </a:r>
                      <a:r>
                        <a:rPr lang="en-US" sz="2800" b="1" baseline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điểm</a:t>
                      </a:r>
                      <a:endParaRPr lang="en-US" sz="2800" b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3898771"/>
                  </a:ext>
                </a:extLst>
              </a:tr>
              <a:tr h="697453">
                <a:tc>
                  <a:txBody>
                    <a:bodyPr/>
                    <a:lstStyle/>
                    <a:p>
                      <a:r>
                        <a:rPr lang="en-US" sz="2800" b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Đông</a:t>
                      </a:r>
                      <a:r>
                        <a:rPr lang="en-US" sz="2800" b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Bắc</a:t>
                      </a:r>
                      <a:endParaRPr lang="en-US" sz="28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8851570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 flipH="1">
            <a:off x="0" y="523220"/>
            <a:ext cx="3115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vực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đồi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núi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5" name="Rectangle 4"/>
          <p:cNvSpPr/>
          <p:nvPr/>
        </p:nvSpPr>
        <p:spPr>
          <a:xfrm>
            <a:off x="1773736" y="1046440"/>
            <a:ext cx="414466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HOẠT ĐỘNG NHÓM</a:t>
            </a:r>
          </a:p>
        </p:txBody>
      </p:sp>
      <p:sp>
        <p:nvSpPr>
          <p:cNvPr id="7" name="Rectangle 6"/>
          <p:cNvSpPr/>
          <p:nvPr/>
        </p:nvSpPr>
        <p:spPr>
          <a:xfrm>
            <a:off x="2003000" y="3174368"/>
            <a:ext cx="2725754" cy="2850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563C1"/>
              </a:buClr>
              <a:buSzPct val="60000"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pitchFamily="34" charset="0"/>
              </a:rPr>
              <a:t>- 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pitchFamily="34" charset="0"/>
              </a:rPr>
              <a:t>Tả ngạn sông Hồng</a:t>
            </a:r>
            <a:r>
              <a:rPr kumimoji="0" lang="vi-V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pitchFamily="34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563C1"/>
              </a:buClr>
              <a:buSzPct val="60000"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pitchFamily="34" charset="0"/>
              </a:rPr>
              <a:t>- Từ dãy Con Voi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563C1"/>
              </a:buClr>
              <a:buSzPct val="60000"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pitchFamily="34" charset="0"/>
              </a:rPr>
              <a:t>đến vùng đồi núi ven biển Quảng Ninh.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634679" y="3174368"/>
            <a:ext cx="342510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- Là vùng đồi núi thấp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Có 4 cánh cung núi lớn</a:t>
            </a:r>
            <a:r>
              <a:rPr kumimoji="0" lang="vi-V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và vùng đồi (trung du) phát triển rộng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Phổ biến địa hình các-xtơ</a:t>
            </a:r>
            <a:r>
              <a:rPr kumimoji="0" lang="vi-V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tạo nên những cảnh quan đẹp và hùng vĩ.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9" name="Picture 8" descr="han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0" t="954" r="2054" b="862"/>
          <a:stretch/>
        </p:blipFill>
        <p:spPr bwMode="auto">
          <a:xfrm>
            <a:off x="8178269" y="65314"/>
            <a:ext cx="3930999" cy="6714309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04562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860</Words>
  <Application>Microsoft Office PowerPoint</Application>
  <PresentationFormat>Widescreen</PresentationFormat>
  <Paragraphs>183</Paragraphs>
  <Slides>24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24</vt:i4>
      </vt:variant>
    </vt:vector>
  </HeadingPairs>
  <TitlesOfParts>
    <vt:vector size="35" baseType="lpstr">
      <vt:lpstr>Arial</vt:lpstr>
      <vt:lpstr>Calibri</vt:lpstr>
      <vt:lpstr>Calibri Light</vt:lpstr>
      <vt:lpstr>Cambria</vt:lpstr>
      <vt:lpstr>Monotype Corsiva</vt:lpstr>
      <vt:lpstr>Times New Roman</vt:lpstr>
      <vt:lpstr>Verdana</vt:lpstr>
      <vt:lpstr>Wingdings</vt:lpstr>
      <vt:lpstr>Office Theme</vt:lpstr>
      <vt:lpstr>1_Office Theme</vt:lpstr>
      <vt:lpstr>2_Office Theme</vt:lpstr>
      <vt:lpstr>ĐỊA HÌNH VIỆT NAM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ĐỊA HÌNH VIỆT NAM</dc:title>
  <dc:creator>admin 123</dc:creator>
  <cp:lastModifiedBy>admin 123</cp:lastModifiedBy>
  <cp:revision>15</cp:revision>
  <dcterms:created xsi:type="dcterms:W3CDTF">2023-09-28T12:50:46Z</dcterms:created>
  <dcterms:modified xsi:type="dcterms:W3CDTF">2023-10-11T02:48:27Z</dcterms:modified>
</cp:coreProperties>
</file>