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747" r:id="rId2"/>
    <p:sldMasterId id="2147483757" r:id="rId3"/>
  </p:sldMasterIdLst>
  <p:notesMasterIdLst>
    <p:notesMasterId r:id="rId49"/>
  </p:notesMasterIdLst>
  <p:sldIdLst>
    <p:sldId id="319" r:id="rId4"/>
    <p:sldId id="386" r:id="rId5"/>
    <p:sldId id="387" r:id="rId6"/>
    <p:sldId id="389" r:id="rId7"/>
    <p:sldId id="392" r:id="rId8"/>
    <p:sldId id="390" r:id="rId9"/>
    <p:sldId id="395" r:id="rId10"/>
    <p:sldId id="391" r:id="rId11"/>
    <p:sldId id="394" r:id="rId12"/>
    <p:sldId id="396" r:id="rId13"/>
    <p:sldId id="287" r:id="rId14"/>
    <p:sldId id="329" r:id="rId15"/>
    <p:sldId id="289" r:id="rId16"/>
    <p:sldId id="335" r:id="rId17"/>
    <p:sldId id="301" r:id="rId18"/>
    <p:sldId id="336" r:id="rId19"/>
    <p:sldId id="337" r:id="rId20"/>
    <p:sldId id="278" r:id="rId21"/>
    <p:sldId id="339" r:id="rId22"/>
    <p:sldId id="398" r:id="rId23"/>
    <p:sldId id="399" r:id="rId24"/>
    <p:sldId id="330" r:id="rId25"/>
    <p:sldId id="296" r:id="rId26"/>
    <p:sldId id="374" r:id="rId27"/>
    <p:sldId id="340" r:id="rId28"/>
    <p:sldId id="341" r:id="rId29"/>
    <p:sldId id="373" r:id="rId30"/>
    <p:sldId id="297" r:id="rId31"/>
    <p:sldId id="343" r:id="rId32"/>
    <p:sldId id="344" r:id="rId33"/>
    <p:sldId id="299" r:id="rId34"/>
    <p:sldId id="345" r:id="rId35"/>
    <p:sldId id="370" r:id="rId36"/>
    <p:sldId id="400" r:id="rId37"/>
    <p:sldId id="401" r:id="rId38"/>
    <p:sldId id="402" r:id="rId39"/>
    <p:sldId id="378" r:id="rId40"/>
    <p:sldId id="379" r:id="rId41"/>
    <p:sldId id="380" r:id="rId42"/>
    <p:sldId id="381" r:id="rId43"/>
    <p:sldId id="382" r:id="rId44"/>
    <p:sldId id="383" r:id="rId45"/>
    <p:sldId id="384" r:id="rId46"/>
    <p:sldId id="385" r:id="rId47"/>
    <p:sldId id="346" r:id="rId48"/>
  </p:sldIdLst>
  <p:sldSz cx="18288000" cy="10287000"/>
  <p:notesSz cx="6858000" cy="9144000"/>
  <p:embeddedFontLst>
    <p:embeddedFont>
      <p:font typeface="#9Slide03 AmpleSoft Bold" panose="020B0604020202020204" charset="0"/>
      <p:regular r:id="rId50"/>
    </p:embeddedFont>
    <p:embeddedFont>
      <p:font typeface="#9Slide04 Rokkitt ExtraBold" panose="020B0604020202020204" charset="0"/>
      <p:bold r:id="rId51"/>
    </p:embeddedFont>
    <p:embeddedFont>
      <p:font typeface="#9Slide05 Braxton Regular" panose="020B0604020202020204" charset="0"/>
      <p:regular r:id="rId52"/>
    </p:embeddedFont>
    <p:embeddedFont>
      <p:font typeface="#9Slide05 FS Blonde Script" panose="020B0604020202020204" charset="0"/>
      <p:italic r:id="rId53"/>
    </p:embeddedFont>
    <p:embeddedFont>
      <p:font typeface="#9Slide07 IcielBaliho Script" panose="020B0604020202020204" charset="0"/>
      <p:regular r:id="rId54"/>
    </p:embeddedFont>
    <p:embeddedFont>
      <p:font typeface="#9Slide07 IcielBC Cubano Normal" panose="020B0604020202020204" charset="0"/>
      <p:regular r:id="rId5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279" autoAdjust="0"/>
    <p:restoredTop sz="93273" autoAdjust="0"/>
  </p:normalViewPr>
  <p:slideViewPr>
    <p:cSldViewPr>
      <p:cViewPr varScale="1">
        <p:scale>
          <a:sx n="43" d="100"/>
          <a:sy n="43" d="100"/>
        </p:scale>
        <p:origin x="786" y="3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0" d="100"/>
        <a:sy n="70" d="100"/>
      </p:scale>
      <p:origin x="0" y="-579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font" Target="fonts/font1.fntdata"/><Relationship Id="rId55" Type="http://schemas.openxmlformats.org/officeDocument/2006/relationships/font" Target="fonts/font6.fntdata"/><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font" Target="fonts/font4.fntdata"/><Relationship Id="rId58" Type="http://schemas.openxmlformats.org/officeDocument/2006/relationships/theme" Target="theme/theme1.xml"/><Relationship Id="rId5" Type="http://schemas.openxmlformats.org/officeDocument/2006/relationships/slide" Target="slides/slide2.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font" Target="fonts/font2.fnt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tableStyles" Target="tableStyle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notesMaster" Target="notesMasters/notesMaster1.xml"/><Relationship Id="rId57" Type="http://schemas.openxmlformats.org/officeDocument/2006/relationships/viewProps" Target="viewProps.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font" Target="fonts/font3.fntdata"/><Relationship Id="rId6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anh Thái Tôn Nữ" userId="c8116aa6d324cbfb" providerId="LiveId" clId="{D2F2B39A-6E7A-4496-8EE3-898E7C45CA29}"/>
    <pc:docChg chg="undo custSel addSld delSld modSld delMainMaster">
      <pc:chgData name="Thanh Thái Tôn Nữ" userId="c8116aa6d324cbfb" providerId="LiveId" clId="{D2F2B39A-6E7A-4496-8EE3-898E7C45CA29}" dt="2026-06-04T12:33:04.900" v="126" actId="20577"/>
      <pc:docMkLst>
        <pc:docMk/>
      </pc:docMkLst>
      <pc:sldChg chg="modSp mod modNotesTx">
        <pc:chgData name="Thanh Thái Tôn Nữ" userId="c8116aa6d324cbfb" providerId="LiveId" clId="{D2F2B39A-6E7A-4496-8EE3-898E7C45CA29}" dt="2026-06-04T09:12:35.446" v="125" actId="1076"/>
        <pc:sldMkLst>
          <pc:docMk/>
          <pc:sldMk cId="510674721" sldId="287"/>
        </pc:sldMkLst>
        <pc:spChg chg="mod">
          <ac:chgData name="Thanh Thái Tôn Nữ" userId="c8116aa6d324cbfb" providerId="LiveId" clId="{D2F2B39A-6E7A-4496-8EE3-898E7C45CA29}" dt="2026-06-04T09:12:13.443" v="118" actId="1076"/>
          <ac:spMkLst>
            <pc:docMk/>
            <pc:sldMk cId="510674721" sldId="287"/>
            <ac:spMk id="3" creationId="{0038870B-1071-4F31-CC57-0698B6305419}"/>
          </ac:spMkLst>
        </pc:spChg>
        <pc:spChg chg="mod">
          <ac:chgData name="Thanh Thái Tôn Nữ" userId="c8116aa6d324cbfb" providerId="LiveId" clId="{D2F2B39A-6E7A-4496-8EE3-898E7C45CA29}" dt="2026-06-04T09:12:30.956" v="124" actId="1076"/>
          <ac:spMkLst>
            <pc:docMk/>
            <pc:sldMk cId="510674721" sldId="287"/>
            <ac:spMk id="4" creationId="{FEC672D8-784A-4A6B-7F77-1B67E6A633F6}"/>
          </ac:spMkLst>
        </pc:spChg>
        <pc:spChg chg="mod">
          <ac:chgData name="Thanh Thái Tôn Nữ" userId="c8116aa6d324cbfb" providerId="LiveId" clId="{D2F2B39A-6E7A-4496-8EE3-898E7C45CA29}" dt="2026-06-04T09:12:35.446" v="125" actId="1076"/>
          <ac:spMkLst>
            <pc:docMk/>
            <pc:sldMk cId="510674721" sldId="287"/>
            <ac:spMk id="5" creationId="{145246BB-50FB-111A-5D18-2749D5441688}"/>
          </ac:spMkLst>
        </pc:spChg>
      </pc:sldChg>
      <pc:sldChg chg="modNotesTx">
        <pc:chgData name="Thanh Thái Tôn Nữ" userId="c8116aa6d324cbfb" providerId="LiveId" clId="{D2F2B39A-6E7A-4496-8EE3-898E7C45CA29}" dt="2026-06-04T09:05:36.094" v="6" actId="20577"/>
        <pc:sldMkLst>
          <pc:docMk/>
          <pc:sldMk cId="3081581542" sldId="289"/>
        </pc:sldMkLst>
      </pc:sldChg>
      <pc:sldChg chg="modNotesTx">
        <pc:chgData name="Thanh Thái Tôn Nữ" userId="c8116aa6d324cbfb" providerId="LiveId" clId="{D2F2B39A-6E7A-4496-8EE3-898E7C45CA29}" dt="2026-06-04T09:10:15.583" v="83" actId="20577"/>
        <pc:sldMkLst>
          <pc:docMk/>
          <pc:sldMk cId="2840680161" sldId="296"/>
        </pc:sldMkLst>
      </pc:sldChg>
      <pc:sldChg chg="modNotesTx">
        <pc:chgData name="Thanh Thái Tôn Nữ" userId="c8116aa6d324cbfb" providerId="LiveId" clId="{D2F2B39A-6E7A-4496-8EE3-898E7C45CA29}" dt="2026-06-04T09:09:53.769" v="79" actId="20577"/>
        <pc:sldMkLst>
          <pc:docMk/>
          <pc:sldMk cId="3633866736" sldId="297"/>
        </pc:sldMkLst>
      </pc:sldChg>
      <pc:sldChg chg="modNotesTx">
        <pc:chgData name="Thanh Thái Tôn Nữ" userId="c8116aa6d324cbfb" providerId="LiveId" clId="{D2F2B39A-6E7A-4496-8EE3-898E7C45CA29}" dt="2026-06-04T09:07:32.705" v="15" actId="20577"/>
        <pc:sldMkLst>
          <pc:docMk/>
          <pc:sldMk cId="3376160978" sldId="299"/>
        </pc:sldMkLst>
      </pc:sldChg>
      <pc:sldChg chg="del">
        <pc:chgData name="Thanh Thái Tôn Nữ" userId="c8116aa6d324cbfb" providerId="LiveId" clId="{D2F2B39A-6E7A-4496-8EE3-898E7C45CA29}" dt="2026-06-04T09:08:19.158" v="43" actId="2696"/>
        <pc:sldMkLst>
          <pc:docMk/>
          <pc:sldMk cId="4073210312" sldId="300"/>
        </pc:sldMkLst>
      </pc:sldChg>
      <pc:sldChg chg="modNotesTx">
        <pc:chgData name="Thanh Thái Tôn Nữ" userId="c8116aa6d324cbfb" providerId="LiveId" clId="{D2F2B39A-6E7A-4496-8EE3-898E7C45CA29}" dt="2026-06-04T09:05:43.706" v="8" actId="20577"/>
        <pc:sldMkLst>
          <pc:docMk/>
          <pc:sldMk cId="1745570350" sldId="301"/>
        </pc:sldMkLst>
      </pc:sldChg>
      <pc:sldChg chg="modNotesTx">
        <pc:chgData name="Thanh Thái Tôn Nữ" userId="c8116aa6d324cbfb" providerId="LiveId" clId="{D2F2B39A-6E7A-4496-8EE3-898E7C45CA29}" dt="2026-06-04T09:05:32.199" v="5" actId="20577"/>
        <pc:sldMkLst>
          <pc:docMk/>
          <pc:sldMk cId="1221742247" sldId="329"/>
        </pc:sldMkLst>
      </pc:sldChg>
      <pc:sldChg chg="modNotesTx">
        <pc:chgData name="Thanh Thái Tôn Nữ" userId="c8116aa6d324cbfb" providerId="LiveId" clId="{D2F2B39A-6E7A-4496-8EE3-898E7C45CA29}" dt="2026-06-04T12:33:04.900" v="126" actId="20577"/>
        <pc:sldMkLst>
          <pc:docMk/>
          <pc:sldMk cId="891421414" sldId="330"/>
        </pc:sldMkLst>
      </pc:sldChg>
      <pc:sldChg chg="modNotesTx">
        <pc:chgData name="Thanh Thái Tôn Nữ" userId="c8116aa6d324cbfb" providerId="LiveId" clId="{D2F2B39A-6E7A-4496-8EE3-898E7C45CA29}" dt="2026-06-04T09:05:39.631" v="7" actId="20577"/>
        <pc:sldMkLst>
          <pc:docMk/>
          <pc:sldMk cId="1868373768" sldId="335"/>
        </pc:sldMkLst>
      </pc:sldChg>
      <pc:sldChg chg="modNotesTx">
        <pc:chgData name="Thanh Thái Tôn Nữ" userId="c8116aa6d324cbfb" providerId="LiveId" clId="{D2F2B39A-6E7A-4496-8EE3-898E7C45CA29}" dt="2026-06-04T09:05:48.072" v="9" actId="20577"/>
        <pc:sldMkLst>
          <pc:docMk/>
          <pc:sldMk cId="3509375649" sldId="336"/>
        </pc:sldMkLst>
      </pc:sldChg>
      <pc:sldChg chg="modNotesTx">
        <pc:chgData name="Thanh Thái Tôn Nữ" userId="c8116aa6d324cbfb" providerId="LiveId" clId="{D2F2B39A-6E7A-4496-8EE3-898E7C45CA29}" dt="2026-06-04T09:05:51.512" v="10" actId="20577"/>
        <pc:sldMkLst>
          <pc:docMk/>
          <pc:sldMk cId="306235380" sldId="337"/>
        </pc:sldMkLst>
      </pc:sldChg>
      <pc:sldChg chg="modNotesTx">
        <pc:chgData name="Thanh Thái Tôn Nữ" userId="c8116aa6d324cbfb" providerId="LiveId" clId="{D2F2B39A-6E7A-4496-8EE3-898E7C45CA29}" dt="2026-06-04T09:06:01.388" v="11" actId="20577"/>
        <pc:sldMkLst>
          <pc:docMk/>
          <pc:sldMk cId="3950017519" sldId="339"/>
        </pc:sldMkLst>
      </pc:sldChg>
      <pc:sldChg chg="modNotesTx">
        <pc:chgData name="Thanh Thái Tôn Nữ" userId="c8116aa6d324cbfb" providerId="LiveId" clId="{D2F2B39A-6E7A-4496-8EE3-898E7C45CA29}" dt="2026-06-04T09:10:04.210" v="81" actId="20577"/>
        <pc:sldMkLst>
          <pc:docMk/>
          <pc:sldMk cId="514177363" sldId="340"/>
        </pc:sldMkLst>
      </pc:sldChg>
      <pc:sldChg chg="modNotesTx">
        <pc:chgData name="Thanh Thái Tôn Nữ" userId="c8116aa6d324cbfb" providerId="LiveId" clId="{D2F2B39A-6E7A-4496-8EE3-898E7C45CA29}" dt="2026-06-04T09:10:01.050" v="80" actId="20577"/>
        <pc:sldMkLst>
          <pc:docMk/>
          <pc:sldMk cId="2128798436" sldId="341"/>
        </pc:sldMkLst>
      </pc:sldChg>
      <pc:sldChg chg="modNotesTx">
        <pc:chgData name="Thanh Thái Tôn Nữ" userId="c8116aa6d324cbfb" providerId="LiveId" clId="{D2F2B39A-6E7A-4496-8EE3-898E7C45CA29}" dt="2026-06-04T09:07:29.113" v="14" actId="20577"/>
        <pc:sldMkLst>
          <pc:docMk/>
          <pc:sldMk cId="1860707088" sldId="343"/>
        </pc:sldMkLst>
      </pc:sldChg>
      <pc:sldChg chg="modNotesTx">
        <pc:chgData name="Thanh Thái Tôn Nữ" userId="c8116aa6d324cbfb" providerId="LiveId" clId="{D2F2B39A-6E7A-4496-8EE3-898E7C45CA29}" dt="2026-06-04T09:10:07.634" v="82" actId="20577"/>
        <pc:sldMkLst>
          <pc:docMk/>
          <pc:sldMk cId="4052678535" sldId="374"/>
        </pc:sldMkLst>
      </pc:sldChg>
      <pc:sldChg chg="modNotesTx">
        <pc:chgData name="Thanh Thái Tôn Nữ" userId="c8116aa6d324cbfb" providerId="LiveId" clId="{D2F2B39A-6E7A-4496-8EE3-898E7C45CA29}" dt="2026-06-04T09:09:14.688" v="53" actId="20577"/>
        <pc:sldMkLst>
          <pc:docMk/>
          <pc:sldMk cId="4127750730" sldId="378"/>
        </pc:sldMkLst>
      </pc:sldChg>
      <pc:sldChg chg="modNotesTx">
        <pc:chgData name="Thanh Thái Tôn Nữ" userId="c8116aa6d324cbfb" providerId="LiveId" clId="{D2F2B39A-6E7A-4496-8EE3-898E7C45CA29}" dt="2026-06-04T09:09:04.753" v="52" actId="20577"/>
        <pc:sldMkLst>
          <pc:docMk/>
          <pc:sldMk cId="4100235905" sldId="379"/>
        </pc:sldMkLst>
      </pc:sldChg>
      <pc:sldChg chg="modNotesTx">
        <pc:chgData name="Thanh Thái Tôn Nữ" userId="c8116aa6d324cbfb" providerId="LiveId" clId="{D2F2B39A-6E7A-4496-8EE3-898E7C45CA29}" dt="2026-06-04T09:09:00.202" v="51" actId="20577"/>
        <pc:sldMkLst>
          <pc:docMk/>
          <pc:sldMk cId="2068102270" sldId="380"/>
        </pc:sldMkLst>
      </pc:sldChg>
      <pc:sldChg chg="modNotesTx">
        <pc:chgData name="Thanh Thái Tôn Nữ" userId="c8116aa6d324cbfb" providerId="LiveId" clId="{D2F2B39A-6E7A-4496-8EE3-898E7C45CA29}" dt="2026-06-04T09:08:56.994" v="50" actId="20577"/>
        <pc:sldMkLst>
          <pc:docMk/>
          <pc:sldMk cId="4152303489" sldId="381"/>
        </pc:sldMkLst>
      </pc:sldChg>
      <pc:sldChg chg="add del modNotesTx">
        <pc:chgData name="Thanh Thái Tôn Nữ" userId="c8116aa6d324cbfb" providerId="LiveId" clId="{D2F2B39A-6E7A-4496-8EE3-898E7C45CA29}" dt="2026-06-04T09:08:51.859" v="49" actId="20577"/>
        <pc:sldMkLst>
          <pc:docMk/>
          <pc:sldMk cId="4253990030" sldId="382"/>
        </pc:sldMkLst>
      </pc:sldChg>
      <pc:sldChg chg="modNotesTx">
        <pc:chgData name="Thanh Thái Tôn Nữ" userId="c8116aa6d324cbfb" providerId="LiveId" clId="{D2F2B39A-6E7A-4496-8EE3-898E7C45CA29}" dt="2026-06-04T09:08:40.479" v="46" actId="20577"/>
        <pc:sldMkLst>
          <pc:docMk/>
          <pc:sldMk cId="4052499389" sldId="383"/>
        </pc:sldMkLst>
      </pc:sldChg>
      <pc:sldChg chg="modNotesTx">
        <pc:chgData name="Thanh Thái Tôn Nữ" userId="c8116aa6d324cbfb" providerId="LiveId" clId="{D2F2B39A-6E7A-4496-8EE3-898E7C45CA29}" dt="2026-06-04T09:08:37.487" v="45" actId="20577"/>
        <pc:sldMkLst>
          <pc:docMk/>
          <pc:sldMk cId="102459174" sldId="384"/>
        </pc:sldMkLst>
      </pc:sldChg>
      <pc:sldChg chg="modNotesTx">
        <pc:chgData name="Thanh Thái Tôn Nữ" userId="c8116aa6d324cbfb" providerId="LiveId" clId="{D2F2B39A-6E7A-4496-8EE3-898E7C45CA29}" dt="2026-06-04T09:08:34.462" v="44" actId="20577"/>
        <pc:sldMkLst>
          <pc:docMk/>
          <pc:sldMk cId="2919996955" sldId="385"/>
        </pc:sldMkLst>
      </pc:sldChg>
      <pc:sldChg chg="modNotesTx">
        <pc:chgData name="Thanh Thái Tôn Nữ" userId="c8116aa6d324cbfb" providerId="LiveId" clId="{D2F2B39A-6E7A-4496-8EE3-898E7C45CA29}" dt="2026-06-04T09:06:05.289" v="12" actId="20577"/>
        <pc:sldMkLst>
          <pc:docMk/>
          <pc:sldMk cId="300115208" sldId="398"/>
        </pc:sldMkLst>
      </pc:sldChg>
      <pc:sldChg chg="modNotesTx">
        <pc:chgData name="Thanh Thái Tôn Nữ" userId="c8116aa6d324cbfb" providerId="LiveId" clId="{D2F2B39A-6E7A-4496-8EE3-898E7C45CA29}" dt="2026-06-04T09:06:09.357" v="13" actId="20577"/>
        <pc:sldMkLst>
          <pc:docMk/>
          <pc:sldMk cId="81616802" sldId="399"/>
        </pc:sldMkLst>
      </pc:sldChg>
      <pc:sldChg chg="modSp add del mod modNotesTx">
        <pc:chgData name="Thanh Thái Tôn Nữ" userId="c8116aa6d324cbfb" providerId="LiveId" clId="{D2F2B39A-6E7A-4496-8EE3-898E7C45CA29}" dt="2026-06-04T09:09:32.726" v="78" actId="20577"/>
        <pc:sldMkLst>
          <pc:docMk/>
          <pc:sldMk cId="2786136035" sldId="400"/>
        </pc:sldMkLst>
        <pc:spChg chg="mod">
          <ac:chgData name="Thanh Thái Tôn Nữ" userId="c8116aa6d324cbfb" providerId="LiveId" clId="{D2F2B39A-6E7A-4496-8EE3-898E7C45CA29}" dt="2026-06-04T09:09:32.726" v="78" actId="20577"/>
          <ac:spMkLst>
            <pc:docMk/>
            <pc:sldMk cId="2786136035" sldId="400"/>
            <ac:spMk id="6" creationId="{CF8EC40C-9BDD-968B-60A1-0AF9ECC8F86B}"/>
          </ac:spMkLst>
        </pc:spChg>
      </pc:sldChg>
      <pc:sldChg chg="modNotesTx">
        <pc:chgData name="Thanh Thái Tôn Nữ" userId="c8116aa6d324cbfb" providerId="LiveId" clId="{D2F2B39A-6E7A-4496-8EE3-898E7C45CA29}" dt="2026-06-04T09:09:22.923" v="55" actId="20577"/>
        <pc:sldMkLst>
          <pc:docMk/>
          <pc:sldMk cId="3554082012" sldId="401"/>
        </pc:sldMkLst>
      </pc:sldChg>
      <pc:sldChg chg="modNotesTx">
        <pc:chgData name="Thanh Thái Tôn Nữ" userId="c8116aa6d324cbfb" providerId="LiveId" clId="{D2F2B39A-6E7A-4496-8EE3-898E7C45CA29}" dt="2026-06-04T09:09:19.194" v="54" actId="20577"/>
        <pc:sldMkLst>
          <pc:docMk/>
          <pc:sldMk cId="1442240340" sldId="402"/>
        </pc:sldMkLst>
      </pc:sldChg>
      <pc:sldMasterChg chg="del delSldLayout">
        <pc:chgData name="Thanh Thái Tôn Nữ" userId="c8116aa6d324cbfb" providerId="LiveId" clId="{D2F2B39A-6E7A-4496-8EE3-898E7C45CA29}" dt="2026-06-04T09:10:27.364" v="85"/>
        <pc:sldMasterMkLst>
          <pc:docMk/>
          <pc:sldMasterMk cId="213066418" sldId="2147483673"/>
        </pc:sldMasterMkLst>
        <pc:sldLayoutChg chg="del">
          <pc:chgData name="Thanh Thái Tôn Nữ" userId="c8116aa6d324cbfb" providerId="LiveId" clId="{D2F2B39A-6E7A-4496-8EE3-898E7C45CA29}" dt="2026-06-04T09:10:27.364" v="85"/>
          <pc:sldLayoutMkLst>
            <pc:docMk/>
            <pc:sldMasterMk cId="213066418" sldId="2147483673"/>
            <pc:sldLayoutMk cId="4220976172" sldId="2147483674"/>
          </pc:sldLayoutMkLst>
        </pc:sldLayoutChg>
        <pc:sldLayoutChg chg="del">
          <pc:chgData name="Thanh Thái Tôn Nữ" userId="c8116aa6d324cbfb" providerId="LiveId" clId="{D2F2B39A-6E7A-4496-8EE3-898E7C45CA29}" dt="2026-06-04T09:10:27.364" v="85"/>
          <pc:sldLayoutMkLst>
            <pc:docMk/>
            <pc:sldMasterMk cId="213066418" sldId="2147483673"/>
            <pc:sldLayoutMk cId="2036714777" sldId="2147483675"/>
          </pc:sldLayoutMkLst>
        </pc:sldLayoutChg>
        <pc:sldLayoutChg chg="del">
          <pc:chgData name="Thanh Thái Tôn Nữ" userId="c8116aa6d324cbfb" providerId="LiveId" clId="{D2F2B39A-6E7A-4496-8EE3-898E7C45CA29}" dt="2026-06-04T09:10:27.364" v="85"/>
          <pc:sldLayoutMkLst>
            <pc:docMk/>
            <pc:sldMasterMk cId="213066418" sldId="2147483673"/>
            <pc:sldLayoutMk cId="2693012304" sldId="2147483676"/>
          </pc:sldLayoutMkLst>
        </pc:sldLayoutChg>
        <pc:sldLayoutChg chg="del">
          <pc:chgData name="Thanh Thái Tôn Nữ" userId="c8116aa6d324cbfb" providerId="LiveId" clId="{D2F2B39A-6E7A-4496-8EE3-898E7C45CA29}" dt="2026-06-04T09:10:27.364" v="85"/>
          <pc:sldLayoutMkLst>
            <pc:docMk/>
            <pc:sldMasterMk cId="213066418" sldId="2147483673"/>
            <pc:sldLayoutMk cId="2312197228" sldId="2147483677"/>
          </pc:sldLayoutMkLst>
        </pc:sldLayoutChg>
        <pc:sldLayoutChg chg="del">
          <pc:chgData name="Thanh Thái Tôn Nữ" userId="c8116aa6d324cbfb" providerId="LiveId" clId="{D2F2B39A-6E7A-4496-8EE3-898E7C45CA29}" dt="2026-06-04T09:10:27.364" v="85"/>
          <pc:sldLayoutMkLst>
            <pc:docMk/>
            <pc:sldMasterMk cId="213066418" sldId="2147483673"/>
            <pc:sldLayoutMk cId="3992708719" sldId="2147483678"/>
          </pc:sldLayoutMkLst>
        </pc:sldLayoutChg>
        <pc:sldLayoutChg chg="del">
          <pc:chgData name="Thanh Thái Tôn Nữ" userId="c8116aa6d324cbfb" providerId="LiveId" clId="{D2F2B39A-6E7A-4496-8EE3-898E7C45CA29}" dt="2026-06-04T09:10:27.364" v="85"/>
          <pc:sldLayoutMkLst>
            <pc:docMk/>
            <pc:sldMasterMk cId="213066418" sldId="2147483673"/>
            <pc:sldLayoutMk cId="1781423660" sldId="2147483679"/>
          </pc:sldLayoutMkLst>
        </pc:sldLayoutChg>
        <pc:sldLayoutChg chg="del">
          <pc:chgData name="Thanh Thái Tôn Nữ" userId="c8116aa6d324cbfb" providerId="LiveId" clId="{D2F2B39A-6E7A-4496-8EE3-898E7C45CA29}" dt="2026-06-04T09:10:27.364" v="85"/>
          <pc:sldLayoutMkLst>
            <pc:docMk/>
            <pc:sldMasterMk cId="213066418" sldId="2147483673"/>
            <pc:sldLayoutMk cId="2230273496" sldId="2147483680"/>
          </pc:sldLayoutMkLst>
        </pc:sldLayoutChg>
        <pc:sldLayoutChg chg="del">
          <pc:chgData name="Thanh Thái Tôn Nữ" userId="c8116aa6d324cbfb" providerId="LiveId" clId="{D2F2B39A-6E7A-4496-8EE3-898E7C45CA29}" dt="2026-06-04T09:10:27.364" v="85"/>
          <pc:sldLayoutMkLst>
            <pc:docMk/>
            <pc:sldMasterMk cId="213066418" sldId="2147483673"/>
            <pc:sldLayoutMk cId="944241799" sldId="2147483681"/>
          </pc:sldLayoutMkLst>
        </pc:sldLayoutChg>
        <pc:sldLayoutChg chg="del">
          <pc:chgData name="Thanh Thái Tôn Nữ" userId="c8116aa6d324cbfb" providerId="LiveId" clId="{D2F2B39A-6E7A-4496-8EE3-898E7C45CA29}" dt="2026-06-04T09:10:27.364" v="85"/>
          <pc:sldLayoutMkLst>
            <pc:docMk/>
            <pc:sldMasterMk cId="213066418" sldId="2147483673"/>
            <pc:sldLayoutMk cId="323750110" sldId="2147483682"/>
          </pc:sldLayoutMkLst>
        </pc:sldLayoutChg>
      </pc:sldMasterChg>
      <pc:sldMasterChg chg="del delSldLayout">
        <pc:chgData name="Thanh Thái Tôn Nữ" userId="c8116aa6d324cbfb" providerId="LiveId" clId="{D2F2B39A-6E7A-4496-8EE3-898E7C45CA29}" dt="2026-06-04T09:10:27.364" v="85"/>
        <pc:sldMasterMkLst>
          <pc:docMk/>
          <pc:sldMasterMk cId="3009294341" sldId="2147483683"/>
        </pc:sldMasterMkLst>
        <pc:sldLayoutChg chg="del">
          <pc:chgData name="Thanh Thái Tôn Nữ" userId="c8116aa6d324cbfb" providerId="LiveId" clId="{D2F2B39A-6E7A-4496-8EE3-898E7C45CA29}" dt="2026-06-04T09:10:27.364" v="85"/>
          <pc:sldLayoutMkLst>
            <pc:docMk/>
            <pc:sldMasterMk cId="3009294341" sldId="2147483683"/>
            <pc:sldLayoutMk cId="1871794497" sldId="2147483684"/>
          </pc:sldLayoutMkLst>
        </pc:sldLayoutChg>
        <pc:sldLayoutChg chg="del">
          <pc:chgData name="Thanh Thái Tôn Nữ" userId="c8116aa6d324cbfb" providerId="LiveId" clId="{D2F2B39A-6E7A-4496-8EE3-898E7C45CA29}" dt="2026-06-04T09:10:27.364" v="85"/>
          <pc:sldLayoutMkLst>
            <pc:docMk/>
            <pc:sldMasterMk cId="3009294341" sldId="2147483683"/>
            <pc:sldLayoutMk cId="3825901083" sldId="2147483685"/>
          </pc:sldLayoutMkLst>
        </pc:sldLayoutChg>
        <pc:sldLayoutChg chg="del">
          <pc:chgData name="Thanh Thái Tôn Nữ" userId="c8116aa6d324cbfb" providerId="LiveId" clId="{D2F2B39A-6E7A-4496-8EE3-898E7C45CA29}" dt="2026-06-04T09:10:27.364" v="85"/>
          <pc:sldLayoutMkLst>
            <pc:docMk/>
            <pc:sldMasterMk cId="3009294341" sldId="2147483683"/>
            <pc:sldLayoutMk cId="2852114124" sldId="2147483686"/>
          </pc:sldLayoutMkLst>
        </pc:sldLayoutChg>
        <pc:sldLayoutChg chg="del">
          <pc:chgData name="Thanh Thái Tôn Nữ" userId="c8116aa6d324cbfb" providerId="LiveId" clId="{D2F2B39A-6E7A-4496-8EE3-898E7C45CA29}" dt="2026-06-04T09:10:27.364" v="85"/>
          <pc:sldLayoutMkLst>
            <pc:docMk/>
            <pc:sldMasterMk cId="3009294341" sldId="2147483683"/>
            <pc:sldLayoutMk cId="3641550784" sldId="2147483687"/>
          </pc:sldLayoutMkLst>
        </pc:sldLayoutChg>
        <pc:sldLayoutChg chg="del">
          <pc:chgData name="Thanh Thái Tôn Nữ" userId="c8116aa6d324cbfb" providerId="LiveId" clId="{D2F2B39A-6E7A-4496-8EE3-898E7C45CA29}" dt="2026-06-04T09:10:27.364" v="85"/>
          <pc:sldLayoutMkLst>
            <pc:docMk/>
            <pc:sldMasterMk cId="3009294341" sldId="2147483683"/>
            <pc:sldLayoutMk cId="3312634638" sldId="2147483688"/>
          </pc:sldLayoutMkLst>
        </pc:sldLayoutChg>
        <pc:sldLayoutChg chg="del">
          <pc:chgData name="Thanh Thái Tôn Nữ" userId="c8116aa6d324cbfb" providerId="LiveId" clId="{D2F2B39A-6E7A-4496-8EE3-898E7C45CA29}" dt="2026-06-04T09:10:27.364" v="85"/>
          <pc:sldLayoutMkLst>
            <pc:docMk/>
            <pc:sldMasterMk cId="3009294341" sldId="2147483683"/>
            <pc:sldLayoutMk cId="2199422359" sldId="2147483689"/>
          </pc:sldLayoutMkLst>
        </pc:sldLayoutChg>
        <pc:sldLayoutChg chg="del">
          <pc:chgData name="Thanh Thái Tôn Nữ" userId="c8116aa6d324cbfb" providerId="LiveId" clId="{D2F2B39A-6E7A-4496-8EE3-898E7C45CA29}" dt="2026-06-04T09:10:27.364" v="85"/>
          <pc:sldLayoutMkLst>
            <pc:docMk/>
            <pc:sldMasterMk cId="3009294341" sldId="2147483683"/>
            <pc:sldLayoutMk cId="1223831307" sldId="2147483690"/>
          </pc:sldLayoutMkLst>
        </pc:sldLayoutChg>
        <pc:sldLayoutChg chg="del">
          <pc:chgData name="Thanh Thái Tôn Nữ" userId="c8116aa6d324cbfb" providerId="LiveId" clId="{D2F2B39A-6E7A-4496-8EE3-898E7C45CA29}" dt="2026-06-04T09:10:27.364" v="85"/>
          <pc:sldLayoutMkLst>
            <pc:docMk/>
            <pc:sldMasterMk cId="3009294341" sldId="2147483683"/>
            <pc:sldLayoutMk cId="714656083" sldId="2147483691"/>
          </pc:sldLayoutMkLst>
        </pc:sldLayoutChg>
        <pc:sldLayoutChg chg="del">
          <pc:chgData name="Thanh Thái Tôn Nữ" userId="c8116aa6d324cbfb" providerId="LiveId" clId="{D2F2B39A-6E7A-4496-8EE3-898E7C45CA29}" dt="2026-06-04T09:10:27.364" v="85"/>
          <pc:sldLayoutMkLst>
            <pc:docMk/>
            <pc:sldMasterMk cId="3009294341" sldId="2147483683"/>
            <pc:sldLayoutMk cId="2460641310" sldId="2147483692"/>
          </pc:sldLayoutMkLst>
        </pc:sldLayoutChg>
        <pc:sldLayoutChg chg="del">
          <pc:chgData name="Thanh Thái Tôn Nữ" userId="c8116aa6d324cbfb" providerId="LiveId" clId="{D2F2B39A-6E7A-4496-8EE3-898E7C45CA29}" dt="2026-06-04T09:10:27.364" v="85"/>
          <pc:sldLayoutMkLst>
            <pc:docMk/>
            <pc:sldMasterMk cId="3009294341" sldId="2147483683"/>
            <pc:sldLayoutMk cId="3516037521" sldId="2147483693"/>
          </pc:sldLayoutMkLst>
        </pc:sldLayoutChg>
        <pc:sldLayoutChg chg="del">
          <pc:chgData name="Thanh Thái Tôn Nữ" userId="c8116aa6d324cbfb" providerId="LiveId" clId="{D2F2B39A-6E7A-4496-8EE3-898E7C45CA29}" dt="2026-06-04T09:10:27.364" v="85"/>
          <pc:sldLayoutMkLst>
            <pc:docMk/>
            <pc:sldMasterMk cId="3009294341" sldId="2147483683"/>
            <pc:sldLayoutMk cId="2127562811" sldId="2147483694"/>
          </pc:sldLayoutMkLst>
        </pc:sldLayoutChg>
      </pc:sldMasterChg>
      <pc:sldMasterChg chg="del delSldLayout">
        <pc:chgData name="Thanh Thái Tôn Nữ" userId="c8116aa6d324cbfb" providerId="LiveId" clId="{D2F2B39A-6E7A-4496-8EE3-898E7C45CA29}" dt="2026-06-04T09:10:27.364" v="85"/>
        <pc:sldMasterMkLst>
          <pc:docMk/>
          <pc:sldMasterMk cId="781747071" sldId="2147483721"/>
        </pc:sldMasterMkLst>
        <pc:sldLayoutChg chg="del">
          <pc:chgData name="Thanh Thái Tôn Nữ" userId="c8116aa6d324cbfb" providerId="LiveId" clId="{D2F2B39A-6E7A-4496-8EE3-898E7C45CA29}" dt="2026-06-04T09:10:27.364" v="85"/>
          <pc:sldLayoutMkLst>
            <pc:docMk/>
            <pc:sldMasterMk cId="781747071" sldId="2147483721"/>
            <pc:sldLayoutMk cId="2975100972" sldId="2147483722"/>
          </pc:sldLayoutMkLst>
        </pc:sldLayoutChg>
        <pc:sldLayoutChg chg="del">
          <pc:chgData name="Thanh Thái Tôn Nữ" userId="c8116aa6d324cbfb" providerId="LiveId" clId="{D2F2B39A-6E7A-4496-8EE3-898E7C45CA29}" dt="2026-06-04T09:10:27.364" v="85"/>
          <pc:sldLayoutMkLst>
            <pc:docMk/>
            <pc:sldMasterMk cId="781747071" sldId="2147483721"/>
            <pc:sldLayoutMk cId="45585606" sldId="2147483723"/>
          </pc:sldLayoutMkLst>
        </pc:sldLayoutChg>
        <pc:sldLayoutChg chg="del">
          <pc:chgData name="Thanh Thái Tôn Nữ" userId="c8116aa6d324cbfb" providerId="LiveId" clId="{D2F2B39A-6E7A-4496-8EE3-898E7C45CA29}" dt="2026-06-04T09:10:27.364" v="85"/>
          <pc:sldLayoutMkLst>
            <pc:docMk/>
            <pc:sldMasterMk cId="781747071" sldId="2147483721"/>
            <pc:sldLayoutMk cId="1374670065" sldId="2147483724"/>
          </pc:sldLayoutMkLst>
        </pc:sldLayoutChg>
        <pc:sldLayoutChg chg="del">
          <pc:chgData name="Thanh Thái Tôn Nữ" userId="c8116aa6d324cbfb" providerId="LiveId" clId="{D2F2B39A-6E7A-4496-8EE3-898E7C45CA29}" dt="2026-06-04T09:10:27.364" v="85"/>
          <pc:sldLayoutMkLst>
            <pc:docMk/>
            <pc:sldMasterMk cId="781747071" sldId="2147483721"/>
            <pc:sldLayoutMk cId="3394276847" sldId="2147483725"/>
          </pc:sldLayoutMkLst>
        </pc:sldLayoutChg>
        <pc:sldLayoutChg chg="del">
          <pc:chgData name="Thanh Thái Tôn Nữ" userId="c8116aa6d324cbfb" providerId="LiveId" clId="{D2F2B39A-6E7A-4496-8EE3-898E7C45CA29}" dt="2026-06-04T09:10:27.364" v="85"/>
          <pc:sldLayoutMkLst>
            <pc:docMk/>
            <pc:sldMasterMk cId="781747071" sldId="2147483721"/>
            <pc:sldLayoutMk cId="1981202738" sldId="2147483726"/>
          </pc:sldLayoutMkLst>
        </pc:sldLayoutChg>
        <pc:sldLayoutChg chg="del">
          <pc:chgData name="Thanh Thái Tôn Nữ" userId="c8116aa6d324cbfb" providerId="LiveId" clId="{D2F2B39A-6E7A-4496-8EE3-898E7C45CA29}" dt="2026-06-04T09:10:27.364" v="85"/>
          <pc:sldLayoutMkLst>
            <pc:docMk/>
            <pc:sldMasterMk cId="781747071" sldId="2147483721"/>
            <pc:sldLayoutMk cId="2181180686" sldId="2147483727"/>
          </pc:sldLayoutMkLst>
        </pc:sldLayoutChg>
        <pc:sldLayoutChg chg="del">
          <pc:chgData name="Thanh Thái Tôn Nữ" userId="c8116aa6d324cbfb" providerId="LiveId" clId="{D2F2B39A-6E7A-4496-8EE3-898E7C45CA29}" dt="2026-06-04T09:10:27.364" v="85"/>
          <pc:sldLayoutMkLst>
            <pc:docMk/>
            <pc:sldMasterMk cId="781747071" sldId="2147483721"/>
            <pc:sldLayoutMk cId="4267996810" sldId="2147483728"/>
          </pc:sldLayoutMkLst>
        </pc:sldLayoutChg>
        <pc:sldLayoutChg chg="del">
          <pc:chgData name="Thanh Thái Tôn Nữ" userId="c8116aa6d324cbfb" providerId="LiveId" clId="{D2F2B39A-6E7A-4496-8EE3-898E7C45CA29}" dt="2026-06-04T09:10:27.364" v="85"/>
          <pc:sldLayoutMkLst>
            <pc:docMk/>
            <pc:sldMasterMk cId="781747071" sldId="2147483721"/>
            <pc:sldLayoutMk cId="2210655506" sldId="2147483729"/>
          </pc:sldLayoutMkLst>
        </pc:sldLayoutChg>
        <pc:sldLayoutChg chg="del">
          <pc:chgData name="Thanh Thái Tôn Nữ" userId="c8116aa6d324cbfb" providerId="LiveId" clId="{D2F2B39A-6E7A-4496-8EE3-898E7C45CA29}" dt="2026-06-04T09:10:27.364" v="85"/>
          <pc:sldLayoutMkLst>
            <pc:docMk/>
            <pc:sldMasterMk cId="781747071" sldId="2147483721"/>
            <pc:sldLayoutMk cId="884584388" sldId="2147483730"/>
          </pc:sldLayoutMkLst>
        </pc:sldLayoutChg>
        <pc:sldLayoutChg chg="del">
          <pc:chgData name="Thanh Thái Tôn Nữ" userId="c8116aa6d324cbfb" providerId="LiveId" clId="{D2F2B39A-6E7A-4496-8EE3-898E7C45CA29}" dt="2026-06-04T09:10:27.364" v="85"/>
          <pc:sldLayoutMkLst>
            <pc:docMk/>
            <pc:sldMasterMk cId="781747071" sldId="2147483721"/>
            <pc:sldLayoutMk cId="935272704" sldId="2147483731"/>
          </pc:sldLayoutMkLst>
        </pc:sldLayoutChg>
        <pc:sldLayoutChg chg="del">
          <pc:chgData name="Thanh Thái Tôn Nữ" userId="c8116aa6d324cbfb" providerId="LiveId" clId="{D2F2B39A-6E7A-4496-8EE3-898E7C45CA29}" dt="2026-06-04T09:10:27.364" v="85"/>
          <pc:sldLayoutMkLst>
            <pc:docMk/>
            <pc:sldMasterMk cId="781747071" sldId="2147483721"/>
            <pc:sldLayoutMk cId="1128963524" sldId="2147483732"/>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3E5510-236D-4D98-AD2C-92EFE662B342}" type="datetimeFigureOut">
              <a:rPr lang="en-US" smtClean="0"/>
              <a:t>6/4/2026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D95588-F58C-4EBF-9666-C9C0959B3A14}" type="slidenum">
              <a:rPr lang="en-US" smtClean="0"/>
              <a:t>‹#›</a:t>
            </a:fld>
            <a:endParaRPr lang="en-US"/>
          </a:p>
        </p:txBody>
      </p:sp>
    </p:spTree>
    <p:extLst>
      <p:ext uri="{BB962C8B-B14F-4D97-AF65-F5344CB8AC3E}">
        <p14:creationId xmlns:p14="http://schemas.microsoft.com/office/powerpoint/2010/main" val="3398541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Cách</a:t>
            </a:r>
            <a:r>
              <a:rPr lang="en-US" dirty="0"/>
              <a:t> 1</a:t>
            </a:r>
          </a:p>
        </p:txBody>
      </p:sp>
      <p:sp>
        <p:nvSpPr>
          <p:cNvPr id="4" name="Slide Number Placeholder 3"/>
          <p:cNvSpPr>
            <a:spLocks noGrp="1"/>
          </p:cNvSpPr>
          <p:nvPr>
            <p:ph type="sldNum" sz="quarter" idx="5"/>
          </p:nvPr>
        </p:nvSpPr>
        <p:spPr/>
        <p:txBody>
          <a:bodyPr/>
          <a:lstStyle/>
          <a:p>
            <a:fld id="{7CD95588-F58C-4EBF-9666-C9C0959B3A14}" type="slidenum">
              <a:rPr lang="en-US" smtClean="0"/>
              <a:t>1</a:t>
            </a:fld>
            <a:endParaRPr lang="en-US"/>
          </a:p>
        </p:txBody>
      </p:sp>
    </p:spTree>
    <p:extLst>
      <p:ext uri="{BB962C8B-B14F-4D97-AF65-F5344CB8AC3E}">
        <p14:creationId xmlns:p14="http://schemas.microsoft.com/office/powerpoint/2010/main" val="6212868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D95588-F58C-4EBF-9666-C9C0959B3A14}" type="slidenum">
              <a:rPr lang="en-US" smtClean="0"/>
              <a:t>12</a:t>
            </a:fld>
            <a:endParaRPr lang="en-US"/>
          </a:p>
        </p:txBody>
      </p:sp>
    </p:spTree>
    <p:extLst>
      <p:ext uri="{BB962C8B-B14F-4D97-AF65-F5344CB8AC3E}">
        <p14:creationId xmlns:p14="http://schemas.microsoft.com/office/powerpoint/2010/main" val="3120291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D95588-F58C-4EBF-9666-C9C0959B3A14}" type="slidenum">
              <a:rPr lang="en-US" smtClean="0"/>
              <a:t>13</a:t>
            </a:fld>
            <a:endParaRPr lang="en-US"/>
          </a:p>
        </p:txBody>
      </p:sp>
    </p:spTree>
    <p:extLst>
      <p:ext uri="{BB962C8B-B14F-4D97-AF65-F5344CB8AC3E}">
        <p14:creationId xmlns:p14="http://schemas.microsoft.com/office/powerpoint/2010/main" val="29722280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D95588-F58C-4EBF-9666-C9C0959B3A14}" type="slidenum">
              <a:rPr lang="en-US" smtClean="0"/>
              <a:t>14</a:t>
            </a:fld>
            <a:endParaRPr lang="en-US"/>
          </a:p>
        </p:txBody>
      </p:sp>
    </p:spTree>
    <p:extLst>
      <p:ext uri="{BB962C8B-B14F-4D97-AF65-F5344CB8AC3E}">
        <p14:creationId xmlns:p14="http://schemas.microsoft.com/office/powerpoint/2010/main" val="12438784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26887A6-B6BF-442D-BDB2-B380B62A4E91}" type="slidenum">
              <a:rPr lang="en-US" smtClean="0"/>
              <a:t>15</a:t>
            </a:fld>
            <a:endParaRPr lang="en-US"/>
          </a:p>
        </p:txBody>
      </p:sp>
    </p:spTree>
    <p:extLst>
      <p:ext uri="{BB962C8B-B14F-4D97-AF65-F5344CB8AC3E}">
        <p14:creationId xmlns:p14="http://schemas.microsoft.com/office/powerpoint/2010/main" val="37385291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D95588-F58C-4EBF-9666-C9C0959B3A14}" type="slidenum">
              <a:rPr lang="en-US" smtClean="0"/>
              <a:t>16</a:t>
            </a:fld>
            <a:endParaRPr lang="en-US"/>
          </a:p>
        </p:txBody>
      </p:sp>
    </p:spTree>
    <p:extLst>
      <p:ext uri="{BB962C8B-B14F-4D97-AF65-F5344CB8AC3E}">
        <p14:creationId xmlns:p14="http://schemas.microsoft.com/office/powerpoint/2010/main" val="26015727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D95588-F58C-4EBF-9666-C9C0959B3A14}" type="slidenum">
              <a:rPr lang="en-US" smtClean="0"/>
              <a:t>17</a:t>
            </a:fld>
            <a:endParaRPr lang="en-US"/>
          </a:p>
        </p:txBody>
      </p:sp>
    </p:spTree>
    <p:extLst>
      <p:ext uri="{BB962C8B-B14F-4D97-AF65-F5344CB8AC3E}">
        <p14:creationId xmlns:p14="http://schemas.microsoft.com/office/powerpoint/2010/main" val="40937153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Một</a:t>
            </a:r>
            <a:r>
              <a:rPr lang="en-US" dirty="0"/>
              <a:t> </a:t>
            </a:r>
            <a:r>
              <a:rPr lang="en-US" dirty="0" err="1"/>
              <a:t>số</a:t>
            </a:r>
            <a:r>
              <a:rPr lang="en-US" dirty="0"/>
              <a:t> </a:t>
            </a:r>
            <a:r>
              <a:rPr lang="en-US" dirty="0" err="1"/>
              <a:t>tác</a:t>
            </a:r>
            <a:r>
              <a:rPr lang="en-US" dirty="0"/>
              <a:t> </a:t>
            </a:r>
            <a:r>
              <a:rPr lang="en-US" dirty="0" err="1"/>
              <a:t>phẩm</a:t>
            </a:r>
            <a:r>
              <a:rPr lang="en-US" dirty="0"/>
              <a:t> </a:t>
            </a:r>
            <a:r>
              <a:rPr lang="en-US" dirty="0" err="1"/>
              <a:t>tiêu</a:t>
            </a:r>
            <a:r>
              <a:rPr lang="en-US" dirty="0"/>
              <a:t> </a:t>
            </a:r>
            <a:r>
              <a:rPr lang="en-US" dirty="0" err="1"/>
              <a:t>biểu</a:t>
            </a:r>
            <a:r>
              <a:rPr lang="en-US" dirty="0"/>
              <a:t>: </a:t>
            </a:r>
            <a:r>
              <a:rPr lang="en-US" i="1" dirty="0" err="1"/>
              <a:t>Hương</a:t>
            </a:r>
            <a:r>
              <a:rPr lang="en-US" i="1" dirty="0"/>
              <a:t> </a:t>
            </a:r>
            <a:r>
              <a:rPr lang="en-US" i="1" dirty="0" err="1"/>
              <a:t>cây</a:t>
            </a:r>
            <a:r>
              <a:rPr lang="en-US" i="1" dirty="0"/>
              <a:t> – </a:t>
            </a:r>
            <a:r>
              <a:rPr lang="en-US" i="1" dirty="0" err="1"/>
              <a:t>Bếp</a:t>
            </a:r>
            <a:r>
              <a:rPr lang="en-US" i="1" dirty="0"/>
              <a:t> </a:t>
            </a:r>
            <a:r>
              <a:rPr lang="en-US" i="1" dirty="0" err="1"/>
              <a:t>lửa</a:t>
            </a:r>
            <a:r>
              <a:rPr lang="en-US" i="1" dirty="0"/>
              <a:t> </a:t>
            </a:r>
            <a:r>
              <a:rPr lang="en-US" dirty="0"/>
              <a:t>(1968, in </a:t>
            </a:r>
            <a:r>
              <a:rPr lang="en-US" dirty="0" err="1"/>
              <a:t>chung</a:t>
            </a:r>
            <a:r>
              <a:rPr lang="en-US" dirty="0"/>
              <a:t>); </a:t>
            </a:r>
            <a:r>
              <a:rPr lang="en-US" i="1" dirty="0" err="1"/>
              <a:t>Những</a:t>
            </a:r>
            <a:r>
              <a:rPr lang="en-US" i="1" dirty="0"/>
              <a:t> </a:t>
            </a:r>
            <a:r>
              <a:rPr lang="en-US" i="1" dirty="0" err="1"/>
              <a:t>gương</a:t>
            </a:r>
            <a:r>
              <a:rPr lang="en-US" i="1" dirty="0"/>
              <a:t> </a:t>
            </a:r>
            <a:r>
              <a:rPr lang="en-US" i="1" dirty="0" err="1"/>
              <a:t>mặt</a:t>
            </a:r>
            <a:r>
              <a:rPr lang="en-US" i="1" dirty="0"/>
              <a:t>, </a:t>
            </a:r>
            <a:r>
              <a:rPr lang="en-US" i="1" dirty="0" err="1"/>
              <a:t>những</a:t>
            </a:r>
            <a:r>
              <a:rPr lang="en-US" i="1" dirty="0"/>
              <a:t> </a:t>
            </a:r>
            <a:r>
              <a:rPr lang="en-US" i="1" dirty="0" err="1"/>
              <a:t>khoảng</a:t>
            </a:r>
            <a:r>
              <a:rPr lang="en-US" i="1" dirty="0"/>
              <a:t> </a:t>
            </a:r>
            <a:r>
              <a:rPr lang="en-US" i="1" dirty="0" err="1"/>
              <a:t>trời</a:t>
            </a:r>
            <a:r>
              <a:rPr lang="en-US" i="1" dirty="0"/>
              <a:t> </a:t>
            </a:r>
            <a:r>
              <a:rPr lang="en-US" dirty="0"/>
              <a:t>(1973); </a:t>
            </a:r>
            <a:r>
              <a:rPr lang="en-US" i="1" dirty="0" err="1"/>
              <a:t>Đất</a:t>
            </a:r>
            <a:r>
              <a:rPr lang="en-US" i="1" dirty="0"/>
              <a:t> </a:t>
            </a:r>
            <a:r>
              <a:rPr lang="en-US" i="1" dirty="0" err="1"/>
              <a:t>sau</a:t>
            </a:r>
            <a:r>
              <a:rPr lang="en-US" i="1" dirty="0"/>
              <a:t> </a:t>
            </a:r>
            <a:r>
              <a:rPr lang="en-US" i="1" dirty="0" err="1"/>
              <a:t>mưa</a:t>
            </a:r>
            <a:r>
              <a:rPr lang="en-US" i="1" dirty="0"/>
              <a:t> </a:t>
            </a:r>
            <a:r>
              <a:rPr lang="en-US" dirty="0"/>
              <a:t>(1977); </a:t>
            </a:r>
            <a:r>
              <a:rPr lang="en-US" i="1" dirty="0" err="1"/>
              <a:t>Khoảng</a:t>
            </a:r>
            <a:r>
              <a:rPr lang="en-US" i="1" dirty="0"/>
              <a:t> </a:t>
            </a:r>
            <a:r>
              <a:rPr lang="en-US" i="1" dirty="0" err="1"/>
              <a:t>cách</a:t>
            </a:r>
            <a:r>
              <a:rPr lang="en-US" i="1" dirty="0"/>
              <a:t> </a:t>
            </a:r>
            <a:r>
              <a:rPr lang="en-US" i="1" dirty="0" err="1"/>
              <a:t>giữa</a:t>
            </a:r>
            <a:r>
              <a:rPr lang="en-US" i="1" dirty="0"/>
              <a:t> </a:t>
            </a:r>
            <a:r>
              <a:rPr lang="en-US" i="1" dirty="0" err="1"/>
              <a:t>lời</a:t>
            </a:r>
            <a:r>
              <a:rPr lang="en-US" i="1" dirty="0"/>
              <a:t> </a:t>
            </a:r>
            <a:r>
              <a:rPr lang="en-US" dirty="0"/>
              <a:t>(1984); </a:t>
            </a:r>
            <a:r>
              <a:rPr lang="en-US" i="1" dirty="0" err="1"/>
              <a:t>Ném</a:t>
            </a:r>
            <a:r>
              <a:rPr lang="en-US" i="1" dirty="0"/>
              <a:t> </a:t>
            </a:r>
            <a:r>
              <a:rPr lang="en-US" i="1" dirty="0" err="1"/>
              <a:t>câu</a:t>
            </a:r>
            <a:r>
              <a:rPr lang="en-US" i="1" dirty="0"/>
              <a:t> </a:t>
            </a:r>
            <a:r>
              <a:rPr lang="en-US" i="1" dirty="0" err="1"/>
              <a:t>thơ</a:t>
            </a:r>
            <a:r>
              <a:rPr lang="en-US" i="1" dirty="0"/>
              <a:t> </a:t>
            </a:r>
            <a:r>
              <a:rPr lang="en-US" i="1" dirty="0" err="1"/>
              <a:t>vào</a:t>
            </a:r>
            <a:r>
              <a:rPr lang="en-US" i="1" dirty="0"/>
              <a:t> </a:t>
            </a:r>
            <a:r>
              <a:rPr lang="en-US" i="1" dirty="0" err="1"/>
              <a:t>gió</a:t>
            </a:r>
            <a:r>
              <a:rPr lang="en-US" i="1" dirty="0"/>
              <a:t> </a:t>
            </a:r>
            <a:r>
              <a:rPr lang="en-US" dirty="0"/>
              <a:t>(2001); </a:t>
            </a:r>
            <a:r>
              <a:rPr lang="en-US" i="1" dirty="0" err="1"/>
              <a:t>Oẳn</a:t>
            </a:r>
            <a:r>
              <a:rPr lang="en-US" i="1" dirty="0"/>
              <a:t> </a:t>
            </a:r>
            <a:r>
              <a:rPr lang="en-US" i="1" dirty="0" err="1"/>
              <a:t>tù</a:t>
            </a:r>
            <a:r>
              <a:rPr lang="en-US" i="1" dirty="0"/>
              <a:t> </a:t>
            </a:r>
            <a:r>
              <a:rPr lang="en-US" i="1" dirty="0" err="1"/>
              <a:t>tì</a:t>
            </a:r>
            <a:r>
              <a:rPr lang="en-US" i="1" dirty="0"/>
              <a:t> </a:t>
            </a:r>
            <a:r>
              <a:rPr lang="en-US" dirty="0"/>
              <a:t>(2016);…</a:t>
            </a:r>
          </a:p>
          <a:p>
            <a:endParaRPr lang="en-US" dirty="0"/>
          </a:p>
        </p:txBody>
      </p:sp>
      <p:sp>
        <p:nvSpPr>
          <p:cNvPr id="4" name="Slide Number Placeholder 3"/>
          <p:cNvSpPr>
            <a:spLocks noGrp="1"/>
          </p:cNvSpPr>
          <p:nvPr>
            <p:ph type="sldNum" sz="quarter" idx="5"/>
          </p:nvPr>
        </p:nvSpPr>
        <p:spPr/>
        <p:txBody>
          <a:bodyPr/>
          <a:lstStyle/>
          <a:p>
            <a:fld id="{B26887A6-B6BF-442D-BDB2-B380B62A4E91}" type="slidenum">
              <a:rPr lang="en-US" smtClean="0"/>
              <a:t>18</a:t>
            </a:fld>
            <a:endParaRPr lang="en-US"/>
          </a:p>
        </p:txBody>
      </p:sp>
    </p:spTree>
    <p:extLst>
      <p:ext uri="{BB962C8B-B14F-4D97-AF65-F5344CB8AC3E}">
        <p14:creationId xmlns:p14="http://schemas.microsoft.com/office/powerpoint/2010/main" val="36105685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D95588-F58C-4EBF-9666-C9C0959B3A14}" type="slidenum">
              <a:rPr lang="en-US" smtClean="0"/>
              <a:t>19</a:t>
            </a:fld>
            <a:endParaRPr lang="en-US"/>
          </a:p>
        </p:txBody>
      </p:sp>
    </p:spTree>
    <p:extLst>
      <p:ext uri="{BB962C8B-B14F-4D97-AF65-F5344CB8AC3E}">
        <p14:creationId xmlns:p14="http://schemas.microsoft.com/office/powerpoint/2010/main" val="27420911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D95588-F58C-4EBF-9666-C9C0959B3A14}" type="slidenum">
              <a:rPr lang="en-US" smtClean="0"/>
              <a:t>20</a:t>
            </a:fld>
            <a:endParaRPr lang="en-US"/>
          </a:p>
        </p:txBody>
      </p:sp>
    </p:spTree>
    <p:extLst>
      <p:ext uri="{BB962C8B-B14F-4D97-AF65-F5344CB8AC3E}">
        <p14:creationId xmlns:p14="http://schemas.microsoft.com/office/powerpoint/2010/main" val="21133818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D95588-F58C-4EBF-9666-C9C0959B3A14}" type="slidenum">
              <a:rPr lang="en-US" smtClean="0"/>
              <a:t>21</a:t>
            </a:fld>
            <a:endParaRPr lang="en-US"/>
          </a:p>
        </p:txBody>
      </p:sp>
    </p:spTree>
    <p:extLst>
      <p:ext uri="{BB962C8B-B14F-4D97-AF65-F5344CB8AC3E}">
        <p14:creationId xmlns:p14="http://schemas.microsoft.com/office/powerpoint/2010/main" val="31391329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Cách</a:t>
            </a:r>
            <a:r>
              <a:rPr lang="en-US" dirty="0"/>
              <a:t> 2: </a:t>
            </a:r>
            <a:r>
              <a:rPr lang="en-US" dirty="0" err="1"/>
              <a:t>Trò</a:t>
            </a:r>
            <a:r>
              <a:rPr lang="en-US" dirty="0"/>
              <a:t> </a:t>
            </a:r>
            <a:r>
              <a:rPr lang="en-US" dirty="0" err="1"/>
              <a:t>chơi</a:t>
            </a:r>
            <a:r>
              <a:rPr lang="en-US" dirty="0"/>
              <a:t> </a:t>
            </a:r>
            <a:r>
              <a:rPr lang="en-US" dirty="0" err="1"/>
              <a:t>xếp</a:t>
            </a:r>
            <a:r>
              <a:rPr lang="en-US" dirty="0"/>
              <a:t> </a:t>
            </a:r>
            <a:r>
              <a:rPr lang="en-US" dirty="0" err="1"/>
              <a:t>chữ</a:t>
            </a:r>
            <a:endParaRPr lang="en-US" sz="1200" dirty="0">
              <a:latin typeface="+mn-lt"/>
            </a:endParaRPr>
          </a:p>
          <a:p>
            <a:r>
              <a:rPr lang="en-US" sz="1200" dirty="0" err="1">
                <a:latin typeface="#9Slide04 Rokkitt ExtraBold" panose="00000900000000000000" pitchFamily="2" charset="0"/>
              </a:rPr>
              <a:t>Sắp</a:t>
            </a:r>
            <a:r>
              <a:rPr lang="en-US" sz="1200" dirty="0">
                <a:latin typeface="#9Slide04 Rokkitt ExtraBold" panose="00000900000000000000" pitchFamily="2" charset="0"/>
              </a:rPr>
              <a:t> </a:t>
            </a:r>
            <a:r>
              <a:rPr lang="en-US" sz="1200" dirty="0" err="1">
                <a:latin typeface="#9Slide04 Rokkitt ExtraBold" panose="00000900000000000000" pitchFamily="2" charset="0"/>
              </a:rPr>
              <a:t>xếp</a:t>
            </a:r>
            <a:r>
              <a:rPr lang="en-US" sz="1200" dirty="0">
                <a:latin typeface="#9Slide04 Rokkitt ExtraBold" panose="00000900000000000000" pitchFamily="2" charset="0"/>
              </a:rPr>
              <a:t> </a:t>
            </a:r>
            <a:r>
              <a:rPr lang="en-US" sz="1200" dirty="0" err="1">
                <a:latin typeface="#9Slide04 Rokkitt ExtraBold" panose="00000900000000000000" pitchFamily="2" charset="0"/>
              </a:rPr>
              <a:t>lại</a:t>
            </a:r>
            <a:r>
              <a:rPr lang="en-US" sz="1200" dirty="0">
                <a:latin typeface="#9Slide04 Rokkitt ExtraBold" panose="00000900000000000000" pitchFamily="2" charset="0"/>
              </a:rPr>
              <a:t> </a:t>
            </a:r>
            <a:r>
              <a:rPr lang="en-US" sz="1200" dirty="0" err="1">
                <a:latin typeface="#9Slide04 Rokkitt ExtraBold" panose="00000900000000000000" pitchFamily="2" charset="0"/>
              </a:rPr>
              <a:t>các</a:t>
            </a:r>
            <a:r>
              <a:rPr lang="en-US" sz="1200" dirty="0">
                <a:latin typeface="#9Slide04 Rokkitt ExtraBold" panose="00000900000000000000" pitchFamily="2" charset="0"/>
              </a:rPr>
              <a:t> </a:t>
            </a:r>
            <a:r>
              <a:rPr lang="en-US" sz="1200" dirty="0" err="1">
                <a:latin typeface="#9Slide04 Rokkitt ExtraBold" panose="00000900000000000000" pitchFamily="2" charset="0"/>
              </a:rPr>
              <a:t>chữ</a:t>
            </a:r>
            <a:r>
              <a:rPr lang="en-US" sz="1200" dirty="0">
                <a:latin typeface="#9Slide04 Rokkitt ExtraBold" panose="00000900000000000000" pitchFamily="2" charset="0"/>
              </a:rPr>
              <a:t> </a:t>
            </a:r>
            <a:r>
              <a:rPr lang="en-US" sz="1200" dirty="0" err="1">
                <a:latin typeface="#9Slide04 Rokkitt ExtraBold" panose="00000900000000000000" pitchFamily="2" charset="0"/>
              </a:rPr>
              <a:t>cái</a:t>
            </a:r>
            <a:r>
              <a:rPr lang="en-US" sz="1200" dirty="0">
                <a:latin typeface="#9Slide04 Rokkitt ExtraBold" panose="00000900000000000000" pitchFamily="2" charset="0"/>
              </a:rPr>
              <a:t> </a:t>
            </a:r>
            <a:r>
              <a:rPr lang="en-US" sz="1200" dirty="0" err="1">
                <a:latin typeface="#9Slide04 Rokkitt ExtraBold" panose="00000900000000000000" pitchFamily="2" charset="0"/>
              </a:rPr>
              <a:t>để</a:t>
            </a:r>
            <a:r>
              <a:rPr lang="en-US" sz="1200" dirty="0">
                <a:latin typeface="#9Slide04 Rokkitt ExtraBold" panose="00000900000000000000" pitchFamily="2" charset="0"/>
              </a:rPr>
              <a:t> </a:t>
            </a:r>
            <a:r>
              <a:rPr lang="en-US" sz="1200" dirty="0" err="1">
                <a:latin typeface="#9Slide04 Rokkitt ExtraBold" panose="00000900000000000000" pitchFamily="2" charset="0"/>
              </a:rPr>
              <a:t>tạo</a:t>
            </a:r>
            <a:r>
              <a:rPr lang="en-US" sz="1200" dirty="0">
                <a:latin typeface="#9Slide04 Rokkitt ExtraBold" panose="00000900000000000000" pitchFamily="2" charset="0"/>
              </a:rPr>
              <a:t> </a:t>
            </a:r>
            <a:r>
              <a:rPr lang="en-US" sz="1200" dirty="0" err="1">
                <a:latin typeface="#9Slide04 Rokkitt ExtraBold" panose="00000900000000000000" pitchFamily="2" charset="0"/>
              </a:rPr>
              <a:t>ra</a:t>
            </a:r>
            <a:r>
              <a:rPr lang="en-US" sz="1200" dirty="0">
                <a:latin typeface="#9Slide04 Rokkitt ExtraBold" panose="00000900000000000000" pitchFamily="2" charset="0"/>
              </a:rPr>
              <a:t> </a:t>
            </a:r>
            <a:r>
              <a:rPr lang="en-US" sz="1200" dirty="0" err="1">
                <a:latin typeface="#9Slide04 Rokkitt ExtraBold" panose="00000900000000000000" pitchFamily="2" charset="0"/>
              </a:rPr>
              <a:t>từ</a:t>
            </a:r>
            <a:r>
              <a:rPr lang="en-US" sz="1200" dirty="0">
                <a:latin typeface="#9Slide04 Rokkitt ExtraBold" panose="00000900000000000000" pitchFamily="2" charset="0"/>
              </a:rPr>
              <a:t> </a:t>
            </a:r>
            <a:r>
              <a:rPr lang="en-US" sz="1200" dirty="0" err="1">
                <a:latin typeface="#9Slide04 Rokkitt ExtraBold" panose="00000900000000000000" pitchFamily="2" charset="0"/>
              </a:rPr>
              <a:t>khóa</a:t>
            </a:r>
            <a:r>
              <a:rPr lang="en-US" sz="1200" dirty="0">
                <a:latin typeface="#9Slide04 Rokkitt ExtraBold" panose="00000900000000000000" pitchFamily="2" charset="0"/>
              </a:rPr>
              <a:t> </a:t>
            </a:r>
            <a:r>
              <a:rPr lang="en-US" sz="1200" dirty="0" err="1">
                <a:latin typeface="#9Slide04 Rokkitt ExtraBold" panose="00000900000000000000" pitchFamily="2" charset="0"/>
              </a:rPr>
              <a:t>chính</a:t>
            </a:r>
            <a:r>
              <a:rPr lang="en-US" sz="1200" dirty="0">
                <a:latin typeface="#9Slide04 Rokkitt ExtraBold" panose="00000900000000000000" pitchFamily="2" charset="0"/>
              </a:rPr>
              <a:t> </a:t>
            </a:r>
            <a:r>
              <a:rPr lang="en-US" sz="1200" dirty="0" err="1">
                <a:latin typeface="#9Slide04 Rokkitt ExtraBold" panose="00000900000000000000" pitchFamily="2" charset="0"/>
              </a:rPr>
              <a:t>xác</a:t>
            </a:r>
            <a:r>
              <a:rPr lang="en-US" sz="1200" dirty="0">
                <a:latin typeface="#9Slide04 Rokkitt ExtraBold" panose="00000900000000000000" pitchFamily="2" charset="0"/>
              </a:rPr>
              <a:t> </a:t>
            </a:r>
            <a:r>
              <a:rPr lang="en-US" sz="1200" dirty="0" err="1">
                <a:latin typeface="#9Slide04 Rokkitt ExtraBold" panose="00000900000000000000" pitchFamily="2" charset="0"/>
              </a:rPr>
              <a:t>nhất</a:t>
            </a:r>
            <a:r>
              <a:rPr lang="en-US" sz="1200" dirty="0">
                <a:latin typeface="#9Slide04 Rokkitt ExtraBold" panose="00000900000000000000" pitchFamily="2" charset="0"/>
              </a:rPr>
              <a:t> </a:t>
            </a:r>
            <a:r>
              <a:rPr lang="en-US" sz="1200" dirty="0" err="1">
                <a:latin typeface="#9Slide04 Rokkitt ExtraBold" panose="00000900000000000000" pitchFamily="2" charset="0"/>
              </a:rPr>
              <a:t>trong</a:t>
            </a:r>
            <a:r>
              <a:rPr lang="en-US" sz="1200" dirty="0">
                <a:latin typeface="#9Slide04 Rokkitt ExtraBold" panose="00000900000000000000" pitchFamily="2" charset="0"/>
              </a:rPr>
              <a:t> 30 </a:t>
            </a:r>
            <a:r>
              <a:rPr lang="en-US" sz="1200" dirty="0" err="1">
                <a:latin typeface="#9Slide04 Rokkitt ExtraBold" panose="00000900000000000000" pitchFamily="2" charset="0"/>
              </a:rPr>
              <a:t>giây</a:t>
            </a:r>
            <a:r>
              <a:rPr lang="en-US" sz="1200" dirty="0">
                <a:latin typeface="#9Slide04 Rokkitt ExtraBold" panose="00000900000000000000" pitchFamily="2" charset="0"/>
              </a:rPr>
              <a:t>!</a:t>
            </a:r>
          </a:p>
          <a:p>
            <a:r>
              <a:rPr lang="en-US" sz="1200" dirty="0" err="1">
                <a:latin typeface="#9Slide04 Rokkitt ExtraBold" panose="00000900000000000000" pitchFamily="2" charset="0"/>
              </a:rPr>
              <a:t>Người</a:t>
            </a:r>
            <a:r>
              <a:rPr lang="en-US" sz="1200" dirty="0">
                <a:latin typeface="#9Slide04 Rokkitt ExtraBold" panose="00000900000000000000" pitchFamily="2" charset="0"/>
              </a:rPr>
              <a:t> </a:t>
            </a:r>
            <a:r>
              <a:rPr lang="en-US" sz="1200" dirty="0" err="1">
                <a:latin typeface="#9Slide04 Rokkitt ExtraBold" panose="00000900000000000000" pitchFamily="2" charset="0"/>
              </a:rPr>
              <a:t>nào</a:t>
            </a:r>
            <a:r>
              <a:rPr lang="en-US" sz="1200" dirty="0">
                <a:latin typeface="#9Slide04 Rokkitt ExtraBold" panose="00000900000000000000" pitchFamily="2" charset="0"/>
              </a:rPr>
              <a:t> </a:t>
            </a:r>
            <a:r>
              <a:rPr lang="en-US" sz="1200" dirty="0" err="1">
                <a:latin typeface="#9Slide04 Rokkitt ExtraBold" panose="00000900000000000000" pitchFamily="2" charset="0"/>
              </a:rPr>
              <a:t>tìm</a:t>
            </a:r>
            <a:r>
              <a:rPr lang="en-US" sz="1200" dirty="0">
                <a:latin typeface="#9Slide04 Rokkitt ExtraBold" panose="00000900000000000000" pitchFamily="2" charset="0"/>
              </a:rPr>
              <a:t> </a:t>
            </a:r>
            <a:r>
              <a:rPr lang="en-US" sz="1200" dirty="0" err="1">
                <a:latin typeface="#9Slide04 Rokkitt ExtraBold" panose="00000900000000000000" pitchFamily="2" charset="0"/>
              </a:rPr>
              <a:t>ra</a:t>
            </a:r>
            <a:r>
              <a:rPr lang="en-US" sz="1200" dirty="0">
                <a:latin typeface="#9Slide04 Rokkitt ExtraBold" panose="00000900000000000000" pitchFamily="2" charset="0"/>
              </a:rPr>
              <a:t> </a:t>
            </a:r>
            <a:r>
              <a:rPr lang="en-US" sz="1200" dirty="0" err="1">
                <a:latin typeface="#9Slide04 Rokkitt ExtraBold" panose="00000900000000000000" pitchFamily="2" charset="0"/>
              </a:rPr>
              <a:t>từ</a:t>
            </a:r>
            <a:r>
              <a:rPr lang="en-US" sz="1200" dirty="0">
                <a:latin typeface="#9Slide04 Rokkitt ExtraBold" panose="00000900000000000000" pitchFamily="2" charset="0"/>
              </a:rPr>
              <a:t> </a:t>
            </a:r>
            <a:r>
              <a:rPr lang="en-US" sz="1200" dirty="0" err="1">
                <a:latin typeface="#9Slide04 Rokkitt ExtraBold" panose="00000900000000000000" pitchFamily="2" charset="0"/>
              </a:rPr>
              <a:t>khóa</a:t>
            </a:r>
            <a:r>
              <a:rPr lang="en-US" sz="1200" dirty="0">
                <a:latin typeface="#9Slide04 Rokkitt ExtraBold" panose="00000900000000000000" pitchFamily="2" charset="0"/>
              </a:rPr>
              <a:t> </a:t>
            </a:r>
            <a:r>
              <a:rPr lang="en-US" sz="1200" dirty="0" err="1">
                <a:latin typeface="#9Slide04 Rokkitt ExtraBold" panose="00000900000000000000" pitchFamily="2" charset="0"/>
              </a:rPr>
              <a:t>nhanh</a:t>
            </a:r>
            <a:r>
              <a:rPr lang="en-US" sz="1200" dirty="0">
                <a:latin typeface="#9Slide04 Rokkitt ExtraBold" panose="00000900000000000000" pitchFamily="2" charset="0"/>
              </a:rPr>
              <a:t> </a:t>
            </a:r>
            <a:r>
              <a:rPr lang="en-US" sz="1200" dirty="0" err="1">
                <a:latin typeface="#9Slide04 Rokkitt ExtraBold" panose="00000900000000000000" pitchFamily="2" charset="0"/>
              </a:rPr>
              <a:t>nhất</a:t>
            </a:r>
            <a:r>
              <a:rPr lang="en-US" sz="1200" dirty="0">
                <a:latin typeface="#9Slide04 Rokkitt ExtraBold" panose="00000900000000000000" pitchFamily="2" charset="0"/>
              </a:rPr>
              <a:t> </a:t>
            </a:r>
            <a:r>
              <a:rPr lang="en-US" sz="1200" dirty="0" err="1">
                <a:latin typeface="#9Slide04 Rokkitt ExtraBold" panose="00000900000000000000" pitchFamily="2" charset="0"/>
              </a:rPr>
              <a:t>và</a:t>
            </a:r>
            <a:r>
              <a:rPr lang="en-US" sz="1200" dirty="0">
                <a:latin typeface="#9Slide04 Rokkitt ExtraBold" panose="00000900000000000000" pitchFamily="2" charset="0"/>
              </a:rPr>
              <a:t> </a:t>
            </a:r>
            <a:r>
              <a:rPr lang="en-US" sz="1200" dirty="0" err="1">
                <a:latin typeface="#9Slide04 Rokkitt ExtraBold" panose="00000900000000000000" pitchFamily="2" charset="0"/>
              </a:rPr>
              <a:t>chính</a:t>
            </a:r>
            <a:r>
              <a:rPr lang="en-US" sz="1200" dirty="0">
                <a:latin typeface="#9Slide04 Rokkitt ExtraBold" panose="00000900000000000000" pitchFamily="2" charset="0"/>
              </a:rPr>
              <a:t> </a:t>
            </a:r>
            <a:r>
              <a:rPr lang="en-US" sz="1200" dirty="0" err="1">
                <a:latin typeface="#9Slide04 Rokkitt ExtraBold" panose="00000900000000000000" pitchFamily="2" charset="0"/>
              </a:rPr>
              <a:t>xác</a:t>
            </a:r>
            <a:r>
              <a:rPr lang="en-US" sz="1200" dirty="0">
                <a:latin typeface="#9Slide04 Rokkitt ExtraBold" panose="00000900000000000000" pitchFamily="2" charset="0"/>
              </a:rPr>
              <a:t> </a:t>
            </a:r>
            <a:r>
              <a:rPr lang="en-US" sz="1200" dirty="0" err="1">
                <a:latin typeface="#9Slide04 Rokkitt ExtraBold" panose="00000900000000000000" pitchFamily="2" charset="0"/>
              </a:rPr>
              <a:t>nhất</a:t>
            </a:r>
            <a:r>
              <a:rPr lang="en-US" sz="1200" dirty="0">
                <a:latin typeface="#9Slide04 Rokkitt ExtraBold" panose="00000900000000000000" pitchFamily="2" charset="0"/>
              </a:rPr>
              <a:t> </a:t>
            </a:r>
            <a:r>
              <a:rPr lang="en-US" sz="1200" dirty="0" err="1">
                <a:latin typeface="#9Slide04 Rokkitt ExtraBold" panose="00000900000000000000" pitchFamily="2" charset="0"/>
              </a:rPr>
              <a:t>sẽ</a:t>
            </a:r>
            <a:r>
              <a:rPr lang="en-US" sz="1200" dirty="0">
                <a:latin typeface="#9Slide04 Rokkitt ExtraBold" panose="00000900000000000000" pitchFamily="2" charset="0"/>
              </a:rPr>
              <a:t> </a:t>
            </a:r>
            <a:r>
              <a:rPr lang="en-US" sz="1200" dirty="0" err="1">
                <a:latin typeface="#9Slide04 Rokkitt ExtraBold" panose="00000900000000000000" pitchFamily="2" charset="0"/>
              </a:rPr>
              <a:t>được</a:t>
            </a:r>
            <a:r>
              <a:rPr lang="en-US" sz="1200" dirty="0">
                <a:latin typeface="#9Slide04 Rokkitt ExtraBold" panose="00000900000000000000" pitchFamily="2" charset="0"/>
              </a:rPr>
              <a:t> </a:t>
            </a:r>
            <a:r>
              <a:rPr lang="en-US" sz="1200" dirty="0" err="1">
                <a:latin typeface="#9Slide04 Rokkitt ExtraBold" panose="00000900000000000000" pitchFamily="2" charset="0"/>
              </a:rPr>
              <a:t>tính</a:t>
            </a:r>
            <a:r>
              <a:rPr lang="en-US" sz="1200" dirty="0">
                <a:latin typeface="#9Slide04 Rokkitt ExtraBold" panose="00000900000000000000" pitchFamily="2" charset="0"/>
              </a:rPr>
              <a:t> 1 </a:t>
            </a:r>
            <a:r>
              <a:rPr lang="en-US" sz="1200" dirty="0" err="1">
                <a:latin typeface="#9Slide04 Rokkitt ExtraBold" panose="00000900000000000000" pitchFamily="2" charset="0"/>
              </a:rPr>
              <a:t>điểm</a:t>
            </a:r>
            <a:r>
              <a:rPr lang="en-US" sz="1200" dirty="0">
                <a:latin typeface="#9Slide04 Rokkitt ExtraBold" panose="00000900000000000000" pitchFamily="2" charset="0"/>
              </a:rPr>
              <a:t>/</a:t>
            </a:r>
            <a:r>
              <a:rPr lang="en-US" sz="1200" dirty="0" err="1">
                <a:latin typeface="#9Slide04 Rokkitt ExtraBold" panose="00000900000000000000" pitchFamily="2" charset="0"/>
              </a:rPr>
              <a:t>từ</a:t>
            </a:r>
            <a:r>
              <a:rPr lang="en-US" sz="1200" dirty="0">
                <a:latin typeface="#9Slide04 Rokkitt ExtraBold" panose="00000900000000000000" pitchFamily="2" charset="0"/>
              </a:rPr>
              <a:t> </a:t>
            </a:r>
            <a:r>
              <a:rPr lang="en-US" sz="1200" dirty="0" err="1">
                <a:latin typeface="#9Slide04 Rokkitt ExtraBold" panose="00000900000000000000" pitchFamily="2" charset="0"/>
              </a:rPr>
              <a:t>khóa</a:t>
            </a:r>
            <a:endParaRPr lang="en-US" sz="1200" dirty="0">
              <a:latin typeface="#9Slide04 Rokkitt ExtraBold" panose="00000900000000000000" pitchFamily="2" charset="0"/>
            </a:endParaRPr>
          </a:p>
          <a:p>
            <a:endParaRPr lang="en-US" dirty="0"/>
          </a:p>
        </p:txBody>
      </p:sp>
      <p:sp>
        <p:nvSpPr>
          <p:cNvPr id="4" name="Slide Number Placeholder 3"/>
          <p:cNvSpPr>
            <a:spLocks noGrp="1"/>
          </p:cNvSpPr>
          <p:nvPr>
            <p:ph type="sldNum" sz="quarter" idx="5"/>
          </p:nvPr>
        </p:nvSpPr>
        <p:spPr/>
        <p:txBody>
          <a:bodyPr/>
          <a:lstStyle/>
          <a:p>
            <a:fld id="{7CD95588-F58C-4EBF-9666-C9C0959B3A14}" type="slidenum">
              <a:rPr lang="en-US" smtClean="0"/>
              <a:t>2</a:t>
            </a:fld>
            <a:endParaRPr lang="en-US"/>
          </a:p>
        </p:txBody>
      </p:sp>
    </p:spTree>
    <p:extLst>
      <p:ext uri="{BB962C8B-B14F-4D97-AF65-F5344CB8AC3E}">
        <p14:creationId xmlns:p14="http://schemas.microsoft.com/office/powerpoint/2010/main" val="30957730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D95588-F58C-4EBF-9666-C9C0959B3A14}" type="slidenum">
              <a:rPr lang="en-US" smtClean="0"/>
              <a:t>22</a:t>
            </a:fld>
            <a:endParaRPr lang="en-US"/>
          </a:p>
        </p:txBody>
      </p:sp>
    </p:spTree>
    <p:extLst>
      <p:ext uri="{BB962C8B-B14F-4D97-AF65-F5344CB8AC3E}">
        <p14:creationId xmlns:p14="http://schemas.microsoft.com/office/powerpoint/2010/main" val="19814156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B26887A6-B6BF-442D-BDB2-B380B62A4E91}" type="slidenum">
              <a:rPr lang="en-US" smtClean="0"/>
              <a:t>23</a:t>
            </a:fld>
            <a:endParaRPr lang="en-US"/>
          </a:p>
        </p:txBody>
      </p:sp>
    </p:spTree>
    <p:extLst>
      <p:ext uri="{BB962C8B-B14F-4D97-AF65-F5344CB8AC3E}">
        <p14:creationId xmlns:p14="http://schemas.microsoft.com/office/powerpoint/2010/main" val="1029940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D95588-F58C-4EBF-9666-C9C0959B3A14}" type="slidenum">
              <a:rPr lang="en-US" smtClean="0"/>
              <a:t>24</a:t>
            </a:fld>
            <a:endParaRPr lang="en-US"/>
          </a:p>
        </p:txBody>
      </p:sp>
    </p:spTree>
    <p:extLst>
      <p:ext uri="{BB962C8B-B14F-4D97-AF65-F5344CB8AC3E}">
        <p14:creationId xmlns:p14="http://schemas.microsoft.com/office/powerpoint/2010/main" val="29660361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D95588-F58C-4EBF-9666-C9C0959B3A14}" type="slidenum">
              <a:rPr lang="en-US" smtClean="0"/>
              <a:t>25</a:t>
            </a:fld>
            <a:endParaRPr lang="en-US"/>
          </a:p>
        </p:txBody>
      </p:sp>
    </p:spTree>
    <p:extLst>
      <p:ext uri="{BB962C8B-B14F-4D97-AF65-F5344CB8AC3E}">
        <p14:creationId xmlns:p14="http://schemas.microsoft.com/office/powerpoint/2010/main" val="4523110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7CD95588-F58C-4EBF-9666-C9C0959B3A14}" type="slidenum">
              <a:rPr lang="en-US" smtClean="0"/>
              <a:t>26</a:t>
            </a:fld>
            <a:endParaRPr lang="en-US"/>
          </a:p>
        </p:txBody>
      </p:sp>
    </p:spTree>
    <p:extLst>
      <p:ext uri="{BB962C8B-B14F-4D97-AF65-F5344CB8AC3E}">
        <p14:creationId xmlns:p14="http://schemas.microsoft.com/office/powerpoint/2010/main" val="18254812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D95588-F58C-4EBF-9666-C9C0959B3A1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71206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B26887A6-B6BF-442D-BDB2-B380B62A4E91}" type="slidenum">
              <a:rPr lang="en-US" smtClean="0"/>
              <a:t>28</a:t>
            </a:fld>
            <a:endParaRPr lang="en-US"/>
          </a:p>
        </p:txBody>
      </p:sp>
    </p:spTree>
    <p:extLst>
      <p:ext uri="{BB962C8B-B14F-4D97-AF65-F5344CB8AC3E}">
        <p14:creationId xmlns:p14="http://schemas.microsoft.com/office/powerpoint/2010/main" val="4224972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D95588-F58C-4EBF-9666-C9C0959B3A14}" type="slidenum">
              <a:rPr lang="en-US" smtClean="0"/>
              <a:t>29</a:t>
            </a:fld>
            <a:endParaRPr lang="en-US"/>
          </a:p>
        </p:txBody>
      </p:sp>
    </p:spTree>
    <p:extLst>
      <p:ext uri="{BB962C8B-B14F-4D97-AF65-F5344CB8AC3E}">
        <p14:creationId xmlns:p14="http://schemas.microsoft.com/office/powerpoint/2010/main" val="25134145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1200" b="1" i="1" dirty="0">
                <a:latin typeface="Times New Roman" panose="02020603050405020304" pitchFamily="18" charset="0"/>
                <a:cs typeface="Times New Roman" panose="02020603050405020304" pitchFamily="18" charset="0"/>
                <a:sym typeface="Wingdings" panose="05000000000000000000" pitchFamily="2" charset="2"/>
              </a:rPr>
              <a:t> Mạch cảm xúc đi từ hồi tưởng đến kỉ niệm, từ kỉ niệm đến suy ngẫm.</a:t>
            </a:r>
          </a:p>
          <a:p>
            <a:endParaRPr lang="en-US" dirty="0"/>
          </a:p>
        </p:txBody>
      </p:sp>
      <p:sp>
        <p:nvSpPr>
          <p:cNvPr id="4" name="Slide Number Placeholder 3"/>
          <p:cNvSpPr>
            <a:spLocks noGrp="1"/>
          </p:cNvSpPr>
          <p:nvPr>
            <p:ph type="sldNum" sz="quarter" idx="10"/>
          </p:nvPr>
        </p:nvSpPr>
        <p:spPr/>
        <p:txBody>
          <a:bodyPr/>
          <a:lstStyle/>
          <a:p>
            <a:fld id="{7CD95588-F58C-4EBF-9666-C9C0959B3A14}" type="slidenum">
              <a:rPr lang="en-US" smtClean="0"/>
              <a:t>30</a:t>
            </a:fld>
            <a:endParaRPr lang="en-US"/>
          </a:p>
        </p:txBody>
      </p:sp>
    </p:spTree>
    <p:extLst>
      <p:ext uri="{BB962C8B-B14F-4D97-AF65-F5344CB8AC3E}">
        <p14:creationId xmlns:p14="http://schemas.microsoft.com/office/powerpoint/2010/main" val="28569832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B26887A6-B6BF-442D-BDB2-B380B62A4E91}" type="slidenum">
              <a:rPr lang="en-US" smtClean="0"/>
              <a:t>31</a:t>
            </a:fld>
            <a:endParaRPr lang="en-US"/>
          </a:p>
        </p:txBody>
      </p:sp>
    </p:spTree>
    <p:extLst>
      <p:ext uri="{BB962C8B-B14F-4D97-AF65-F5344CB8AC3E}">
        <p14:creationId xmlns:p14="http://schemas.microsoft.com/office/powerpoint/2010/main" val="27615360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 </a:t>
            </a:r>
            <a:r>
              <a:rPr lang="en-US" dirty="0" err="1"/>
              <a:t>hú</a:t>
            </a:r>
            <a:endParaRPr lang="en-US" dirty="0"/>
          </a:p>
        </p:txBody>
      </p:sp>
      <p:sp>
        <p:nvSpPr>
          <p:cNvPr id="4" name="Slide Number Placeholder 3"/>
          <p:cNvSpPr>
            <a:spLocks noGrp="1"/>
          </p:cNvSpPr>
          <p:nvPr>
            <p:ph type="sldNum" sz="quarter" idx="5"/>
          </p:nvPr>
        </p:nvSpPr>
        <p:spPr/>
        <p:txBody>
          <a:bodyPr/>
          <a:lstStyle/>
          <a:p>
            <a:fld id="{7CD95588-F58C-4EBF-9666-C9C0959B3A14}" type="slidenum">
              <a:rPr lang="en-US" smtClean="0"/>
              <a:t>4</a:t>
            </a:fld>
            <a:endParaRPr lang="en-US"/>
          </a:p>
        </p:txBody>
      </p:sp>
    </p:spTree>
    <p:extLst>
      <p:ext uri="{BB962C8B-B14F-4D97-AF65-F5344CB8AC3E}">
        <p14:creationId xmlns:p14="http://schemas.microsoft.com/office/powerpoint/2010/main" val="57757242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12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Hãy chỉ ra một vài nét đặc sắc về kết cấu của bài thơ.</a:t>
            </a:r>
            <a:r>
              <a:rPr lang="en-US" sz="12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Nét</a:t>
            </a:r>
            <a:r>
              <a:rPr lang="en-US" sz="12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12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đặc</a:t>
            </a:r>
            <a:r>
              <a:rPr lang="en-US" sz="12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12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sắc</a:t>
            </a:r>
            <a:r>
              <a:rPr lang="en-US" sz="12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12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trong</a:t>
            </a:r>
            <a:r>
              <a:rPr lang="en-US" sz="12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12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kết</a:t>
            </a:r>
            <a:r>
              <a:rPr lang="en-US" sz="12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12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câu</a:t>
            </a:r>
            <a:r>
              <a:rPr lang="en-US" sz="12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12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của</a:t>
            </a:r>
            <a:r>
              <a:rPr lang="en-US" sz="12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12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văn</a:t>
            </a:r>
            <a:r>
              <a:rPr lang="en-US" sz="12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12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bản</a:t>
            </a:r>
            <a:r>
              <a:rPr lang="en-US" sz="12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12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là</a:t>
            </a:r>
            <a:r>
              <a:rPr lang="en-US" sz="12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12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tạo</a:t>
            </a:r>
            <a:r>
              <a:rPr lang="en-US" sz="12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12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ra</a:t>
            </a:r>
            <a:r>
              <a:rPr lang="en-US" sz="12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12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một</a:t>
            </a:r>
            <a:r>
              <a:rPr lang="en-US" sz="12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12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chỉnh</a:t>
            </a:r>
            <a:r>
              <a:rPr lang="en-US" sz="12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12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thể</a:t>
            </a:r>
            <a:r>
              <a:rPr lang="en-US" sz="12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12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tác</a:t>
            </a:r>
            <a:r>
              <a:rPr lang="en-US" sz="12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12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phẩm</a:t>
            </a:r>
            <a:r>
              <a:rPr lang="en-US" sz="12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12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toàn</a:t>
            </a:r>
            <a:r>
              <a:rPr lang="en-US" sz="12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12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vẹn</a:t>
            </a:r>
            <a:r>
              <a:rPr lang="en-US" sz="12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12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từ</a:t>
            </a:r>
            <a:r>
              <a:rPr lang="en-US" sz="12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12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nội</a:t>
            </a:r>
            <a:r>
              <a:rPr lang="en-US" sz="12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dung </a:t>
            </a:r>
            <a:r>
              <a:rPr lang="en-US" sz="12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đến</a:t>
            </a:r>
            <a:r>
              <a:rPr lang="en-US" sz="12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12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hình</a:t>
            </a:r>
            <a:r>
              <a:rPr lang="en-US" sz="12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12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thức</a:t>
            </a:r>
            <a:r>
              <a:rPr lang="en-US" sz="12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a:t>
            </a:r>
            <a:endParaRPr lang="en-GB" sz="12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GB" sz="12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H</a:t>
            </a:r>
            <a:r>
              <a:rPr lang="en-GB" sz="1200" dirty="0" err="1">
                <a:latin typeface="Times New Roman" panose="02020603050405020304" pitchFamily="18" charset="0"/>
                <a:ea typeface="Times New Roman" panose="02020603050405020304" pitchFamily="18" charset="0"/>
                <a:cs typeface="Times New Roman" panose="02020603050405020304" pitchFamily="18" charset="0"/>
              </a:rPr>
              <a:t>ình</a:t>
            </a:r>
            <a:r>
              <a:rPr lang="en-GB" sz="1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ea typeface="Times New Roman" panose="02020603050405020304" pitchFamily="18" charset="0"/>
                <a:cs typeface="Times New Roman" panose="02020603050405020304" pitchFamily="18" charset="0"/>
              </a:rPr>
              <a:t>ảnh</a:t>
            </a:r>
            <a:r>
              <a:rPr lang="en-GB" sz="1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ea typeface="Times New Roman" panose="02020603050405020304" pitchFamily="18" charset="0"/>
                <a:cs typeface="Times New Roman" panose="02020603050405020304" pitchFamily="18" charset="0"/>
              </a:rPr>
              <a:t>bà</a:t>
            </a:r>
            <a:r>
              <a:rPr lang="en-GB" sz="1200" dirty="0">
                <a:latin typeface="Times New Roman" panose="02020603050405020304" pitchFamily="18" charset="0"/>
                <a:ea typeface="Times New Roman" panose="02020603050405020304" pitchFamily="18" charset="0"/>
                <a:cs typeface="Times New Roman" panose="02020603050405020304" pitchFamily="18" charset="0"/>
              </a:rPr>
              <a:t> – </a:t>
            </a:r>
            <a:r>
              <a:rPr lang="en-GB" sz="1200"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en-GB" sz="1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ea typeface="Times New Roman" panose="02020603050405020304" pitchFamily="18" charset="0"/>
                <a:cs typeface="Times New Roman" panose="02020603050405020304" pitchFamily="18" charset="0"/>
              </a:rPr>
              <a:t>thân</a:t>
            </a:r>
            <a:r>
              <a:rPr lang="en-GB" sz="1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ea typeface="Times New Roman" panose="02020603050405020304" pitchFamily="18" charset="0"/>
                <a:cs typeface="Times New Roman" panose="02020603050405020304" pitchFamily="18" charset="0"/>
              </a:rPr>
              <a:t>cho</a:t>
            </a:r>
            <a:r>
              <a:rPr lang="en-GB" sz="1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ea typeface="Times New Roman" panose="02020603050405020304" pitchFamily="18" charset="0"/>
                <a:cs typeface="Times New Roman" panose="02020603050405020304" pitchFamily="18" charset="0"/>
              </a:rPr>
              <a:t>những</a:t>
            </a:r>
            <a:r>
              <a:rPr lang="en-GB" sz="1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ea typeface="Times New Roman" panose="02020603050405020304" pitchFamily="18" charset="0"/>
                <a:cs typeface="Times New Roman" panose="02020603050405020304" pitchFamily="18" charset="0"/>
              </a:rPr>
              <a:t>giá</a:t>
            </a:r>
            <a:r>
              <a:rPr lang="en-GB" sz="1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ea typeface="Times New Roman" panose="02020603050405020304" pitchFamily="18" charset="0"/>
                <a:cs typeface="Times New Roman" panose="02020603050405020304" pitchFamily="18" charset="0"/>
              </a:rPr>
              <a:t>trị</a:t>
            </a:r>
            <a:r>
              <a:rPr lang="en-GB" sz="1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ea typeface="Times New Roman" panose="02020603050405020304" pitchFamily="18" charset="0"/>
                <a:cs typeface="Times New Roman" panose="02020603050405020304" pitchFamily="18" charset="0"/>
              </a:rPr>
              <a:t>tốt</a:t>
            </a:r>
            <a:r>
              <a:rPr lang="en-GB" sz="1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ea typeface="Times New Roman" panose="02020603050405020304" pitchFamily="18" charset="0"/>
                <a:cs typeface="Times New Roman" panose="02020603050405020304" pitchFamily="18" charset="0"/>
              </a:rPr>
              <a:t>đẹp</a:t>
            </a:r>
            <a:r>
              <a:rPr lang="en-GB" sz="1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GB" sz="1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GB" sz="1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ea typeface="Times New Roman" panose="02020603050405020304" pitchFamily="18" charset="0"/>
                <a:cs typeface="Times New Roman" panose="02020603050405020304" pitchFamily="18" charset="0"/>
              </a:rPr>
              <a:t>phụ</a:t>
            </a:r>
            <a:r>
              <a:rPr lang="en-GB" sz="1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ea typeface="Times New Roman" panose="02020603050405020304" pitchFamily="18" charset="0"/>
                <a:cs typeface="Times New Roman" panose="02020603050405020304" pitchFamily="18" charset="0"/>
              </a:rPr>
              <a:t>nữ</a:t>
            </a:r>
            <a:r>
              <a:rPr lang="en-GB" sz="1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ea typeface="Times New Roman" panose="02020603050405020304" pitchFamily="18" charset="0"/>
                <a:cs typeface="Times New Roman" panose="02020603050405020304" pitchFamily="18" charset="0"/>
              </a:rPr>
              <a:t>Việt</a:t>
            </a:r>
            <a:r>
              <a:rPr lang="en-GB" sz="1200" dirty="0">
                <a:latin typeface="Times New Roman" panose="02020603050405020304" pitchFamily="18" charset="0"/>
                <a:ea typeface="Times New Roman" panose="02020603050405020304" pitchFamily="18" charset="0"/>
                <a:cs typeface="Times New Roman" panose="02020603050405020304" pitchFamily="18" charset="0"/>
              </a:rPr>
              <a:t> Nam (</a:t>
            </a:r>
            <a:r>
              <a:rPr lang="en-GB" sz="1200" dirty="0" err="1">
                <a:latin typeface="Times New Roman" panose="02020603050405020304" pitchFamily="18" charset="0"/>
                <a:ea typeface="Times New Roman" panose="02020603050405020304" pitchFamily="18" charset="0"/>
                <a:cs typeface="Times New Roman" panose="02020603050405020304" pitchFamily="18" charset="0"/>
              </a:rPr>
              <a:t>đảm</a:t>
            </a:r>
            <a:r>
              <a:rPr lang="en-GB" sz="1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ea typeface="Times New Roman" panose="02020603050405020304" pitchFamily="18" charset="0"/>
                <a:cs typeface="Times New Roman" panose="02020603050405020304" pitchFamily="18" charset="0"/>
              </a:rPr>
              <a:t>đang</a:t>
            </a:r>
            <a:r>
              <a:rPr lang="en-GB" sz="1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ea typeface="Times New Roman" panose="02020603050405020304" pitchFamily="18" charset="0"/>
                <a:cs typeface="Times New Roman" panose="02020603050405020304" pitchFamily="18" charset="0"/>
              </a:rPr>
              <a:t>chịu</a:t>
            </a:r>
            <a:r>
              <a:rPr lang="en-GB" sz="1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ea typeface="Times New Roman" panose="02020603050405020304" pitchFamily="18" charset="0"/>
                <a:cs typeface="Times New Roman" panose="02020603050405020304" pitchFamily="18" charset="0"/>
              </a:rPr>
              <a:t>đựng</a:t>
            </a:r>
            <a:r>
              <a:rPr lang="en-GB" sz="1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ea typeface="Times New Roman" panose="02020603050405020304" pitchFamily="18" charset="0"/>
                <a:cs typeface="Times New Roman" panose="02020603050405020304" pitchFamily="18" charset="0"/>
              </a:rPr>
              <a:t>trao</a:t>
            </a:r>
            <a:r>
              <a:rPr lang="en-GB" sz="1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ea typeface="Times New Roman" panose="02020603050405020304" pitchFamily="18" charset="0"/>
                <a:cs typeface="Times New Roman" panose="02020603050405020304" pitchFamily="18" charset="0"/>
              </a:rPr>
              <a:t>truyền</a:t>
            </a:r>
            <a:r>
              <a:rPr lang="en-GB" sz="1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ea typeface="Times New Roman" panose="02020603050405020304" pitchFamily="18" charset="0"/>
                <a:cs typeface="Times New Roman" panose="02020603050405020304" pitchFamily="18" charset="0"/>
              </a:rPr>
              <a:t>cho</a:t>
            </a:r>
            <a:r>
              <a:rPr lang="en-GB" sz="1200" dirty="0">
                <a:latin typeface="Times New Roman" panose="02020603050405020304" pitchFamily="18" charset="0"/>
                <a:ea typeface="Times New Roman" panose="02020603050405020304" pitchFamily="18" charset="0"/>
                <a:cs typeface="Times New Roman" panose="02020603050405020304" pitchFamily="18" charset="0"/>
              </a:rPr>
              <a:t> con </a:t>
            </a:r>
            <a:r>
              <a:rPr lang="en-GB" sz="1200" dirty="0" err="1">
                <a:latin typeface="Times New Roman" panose="02020603050405020304" pitchFamily="18" charset="0"/>
                <a:ea typeface="Times New Roman" panose="02020603050405020304" pitchFamily="18" charset="0"/>
                <a:cs typeface="Times New Roman" panose="02020603050405020304" pitchFamily="18" charset="0"/>
              </a:rPr>
              <a:t>cháu</a:t>
            </a:r>
            <a:r>
              <a:rPr lang="en-GB" sz="1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ea typeface="Times New Roman" panose="02020603050405020304" pitchFamily="18" charset="0"/>
                <a:cs typeface="Times New Roman" panose="02020603050405020304" pitchFamily="18" charset="0"/>
              </a:rPr>
              <a:t>tình</a:t>
            </a:r>
            <a:r>
              <a:rPr lang="en-GB" sz="1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ea typeface="Times New Roman" panose="02020603050405020304" pitchFamily="18" charset="0"/>
                <a:cs typeface="Times New Roman" panose="02020603050405020304" pitchFamily="18" charset="0"/>
              </a:rPr>
              <a:t>yêu</a:t>
            </a:r>
            <a:r>
              <a:rPr lang="en-GB" sz="1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ea typeface="Times New Roman" panose="02020603050405020304" pitchFamily="18" charset="0"/>
                <a:cs typeface="Times New Roman" panose="02020603050405020304" pitchFamily="18" charset="0"/>
              </a:rPr>
              <a:t>niềm</a:t>
            </a:r>
            <a:r>
              <a:rPr lang="en-GB" sz="1200" dirty="0">
                <a:latin typeface="Times New Roman" panose="02020603050405020304" pitchFamily="18" charset="0"/>
                <a:ea typeface="Times New Roman" panose="02020603050405020304" pitchFamily="18" charset="0"/>
                <a:cs typeface="Times New Roman" panose="02020603050405020304" pitchFamily="18" charset="0"/>
              </a:rPr>
              <a:t> tin </a:t>
            </a:r>
            <a:r>
              <a:rPr lang="en-GB" sz="12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GB" sz="1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ea typeface="Times New Roman" panose="02020603050405020304" pitchFamily="18" charset="0"/>
                <a:cs typeface="Times New Roman" panose="02020603050405020304" pitchFamily="18" charset="0"/>
              </a:rPr>
              <a:t>những</a:t>
            </a:r>
            <a:r>
              <a:rPr lang="en-GB" sz="1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ea typeface="Times New Roman" panose="02020603050405020304" pitchFamily="18" charset="0"/>
                <a:cs typeface="Times New Roman" panose="02020603050405020304" pitchFamily="18" charset="0"/>
              </a:rPr>
              <a:t>giá</a:t>
            </a:r>
            <a:r>
              <a:rPr lang="en-GB" sz="1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ea typeface="Times New Roman" panose="02020603050405020304" pitchFamily="18" charset="0"/>
                <a:cs typeface="Times New Roman" panose="02020603050405020304" pitchFamily="18" charset="0"/>
              </a:rPr>
              <a:t>trị</a:t>
            </a:r>
            <a:r>
              <a:rPr lang="en-GB" sz="1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ea typeface="Times New Roman" panose="02020603050405020304" pitchFamily="18" charset="0"/>
                <a:cs typeface="Times New Roman" panose="02020603050405020304" pitchFamily="18" charset="0"/>
              </a:rPr>
              <a:t>tốt</a:t>
            </a:r>
            <a:r>
              <a:rPr lang="en-GB" sz="1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ea typeface="Times New Roman" panose="02020603050405020304" pitchFamily="18" charset="0"/>
                <a:cs typeface="Times New Roman" panose="02020603050405020304" pitchFamily="18" charset="0"/>
              </a:rPr>
              <a:t>đẹp</a:t>
            </a:r>
            <a:r>
              <a:rPr lang="en-GB" sz="1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GB" sz="1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ea typeface="Times New Roman" panose="02020603050405020304" pitchFamily="18" charset="0"/>
                <a:cs typeface="Times New Roman" panose="02020603050405020304" pitchFamily="18" charset="0"/>
              </a:rPr>
              <a:t>tình</a:t>
            </a:r>
            <a:r>
              <a:rPr lang="en-GB" sz="1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ea typeface="Times New Roman" panose="02020603050405020304" pitchFamily="18" charset="0"/>
                <a:cs typeface="Times New Roman" panose="02020603050405020304" pitchFamily="18" charset="0"/>
              </a:rPr>
              <a:t>cảm</a:t>
            </a:r>
            <a:r>
              <a:rPr lang="en-GB" sz="1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ea typeface="Times New Roman" panose="02020603050405020304" pitchFamily="18" charset="0"/>
                <a:cs typeface="Times New Roman" panose="02020603050405020304" pitchFamily="18" charset="0"/>
              </a:rPr>
              <a:t>biết</a:t>
            </a:r>
            <a:r>
              <a:rPr lang="en-GB" sz="1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ea typeface="Times New Roman" panose="02020603050405020304" pitchFamily="18" charset="0"/>
                <a:cs typeface="Times New Roman" panose="02020603050405020304" pitchFamily="18" charset="0"/>
              </a:rPr>
              <a:t>ơn</a:t>
            </a:r>
            <a:r>
              <a:rPr lang="en-GB" sz="1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ea typeface="Times New Roman" panose="02020603050405020304" pitchFamily="18" charset="0"/>
                <a:cs typeface="Times New Roman" panose="02020603050405020304" pitchFamily="18" charset="0"/>
              </a:rPr>
              <a:t>thương</a:t>
            </a:r>
            <a:r>
              <a:rPr lang="en-GB" sz="1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ea typeface="Times New Roman" panose="02020603050405020304" pitchFamily="18" charset="0"/>
                <a:cs typeface="Times New Roman" panose="02020603050405020304" pitchFamily="18" charset="0"/>
              </a:rPr>
              <a:t>nhớ</a:t>
            </a:r>
            <a:r>
              <a:rPr lang="en-GB" sz="1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ea typeface="Times New Roman" panose="02020603050405020304" pitchFamily="18" charset="0"/>
                <a:cs typeface="Times New Roman" panose="02020603050405020304" pitchFamily="18" charset="0"/>
              </a:rPr>
              <a:t>bà</a:t>
            </a:r>
            <a:r>
              <a:rPr lang="en-GB" sz="1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ea typeface="Times New Roman" panose="02020603050405020304" pitchFamily="18" charset="0"/>
                <a:cs typeface="Times New Roman" panose="02020603050405020304" pitchFamily="18" charset="0"/>
              </a:rPr>
              <a:t>khôn</a:t>
            </a:r>
            <a:r>
              <a:rPr lang="en-GB" sz="1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ea typeface="Times New Roman" panose="02020603050405020304" pitchFamily="18" charset="0"/>
                <a:cs typeface="Times New Roman" panose="02020603050405020304" pitchFamily="18" charset="0"/>
              </a:rPr>
              <a:t>nguôi</a:t>
            </a:r>
            <a:r>
              <a:rPr lang="en-GB" sz="1200"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12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7CD95588-F58C-4EBF-9666-C9C0959B3A14}" type="slidenum">
              <a:rPr lang="en-US" smtClean="0"/>
              <a:t>32</a:t>
            </a:fld>
            <a:endParaRPr lang="en-US"/>
          </a:p>
        </p:txBody>
      </p:sp>
    </p:spTree>
    <p:extLst>
      <p:ext uri="{BB962C8B-B14F-4D97-AF65-F5344CB8AC3E}">
        <p14:creationId xmlns:p14="http://schemas.microsoft.com/office/powerpoint/2010/main" val="30803602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Theo em, tác giả muốn gửi đến người đọc thông điệp gì qua văn bản này?</a:t>
            </a:r>
            <a:r>
              <a:rPr lang="en-US" dirty="0"/>
              <a:t> </a:t>
            </a:r>
          </a:p>
          <a:p>
            <a:r>
              <a:rPr lang="en-US" dirty="0" err="1"/>
              <a:t>Tư</a:t>
            </a:r>
            <a:r>
              <a:rPr lang="en-US" dirty="0"/>
              <a:t> </a:t>
            </a:r>
            <a:r>
              <a:rPr lang="en-US" dirty="0" err="1"/>
              <a:t>tưởng</a:t>
            </a:r>
            <a:r>
              <a:rPr lang="en-US" dirty="0"/>
              <a:t> </a:t>
            </a:r>
            <a:r>
              <a:rPr lang="en-US" dirty="0" err="1"/>
              <a:t>của</a:t>
            </a:r>
            <a:r>
              <a:rPr lang="en-US" dirty="0"/>
              <a:t> </a:t>
            </a:r>
            <a:r>
              <a:rPr lang="en-US" dirty="0" err="1"/>
              <a:t>tác</a:t>
            </a:r>
            <a:r>
              <a:rPr lang="en-US" dirty="0"/>
              <a:t> </a:t>
            </a:r>
            <a:r>
              <a:rPr lang="en-US" dirty="0" err="1"/>
              <a:t>phẩm</a:t>
            </a:r>
            <a:r>
              <a:rPr lang="en-US" dirty="0"/>
              <a:t> </a:t>
            </a:r>
            <a:r>
              <a:rPr lang="en-US" dirty="0" err="1"/>
              <a:t>văn</a:t>
            </a:r>
            <a:r>
              <a:rPr lang="en-US" dirty="0"/>
              <a:t> </a:t>
            </a:r>
            <a:r>
              <a:rPr lang="en-US" dirty="0" err="1"/>
              <a:t>học</a:t>
            </a:r>
            <a:r>
              <a:rPr lang="en-US" dirty="0"/>
              <a:t> </a:t>
            </a:r>
            <a:r>
              <a:rPr lang="en-US" dirty="0" err="1"/>
              <a:t>là</a:t>
            </a:r>
            <a:r>
              <a:rPr lang="en-US" dirty="0"/>
              <a:t> </a:t>
            </a:r>
            <a:r>
              <a:rPr lang="en-US" dirty="0" err="1"/>
              <a:t>sự</a:t>
            </a:r>
            <a:r>
              <a:rPr lang="en-US" dirty="0"/>
              <a:t> </a:t>
            </a:r>
            <a:r>
              <a:rPr lang="en-US" dirty="0" err="1"/>
              <a:t>nhận</a:t>
            </a:r>
            <a:r>
              <a:rPr lang="en-US" dirty="0"/>
              <a:t> </a:t>
            </a:r>
            <a:r>
              <a:rPr lang="en-US" dirty="0" err="1"/>
              <a:t>thức</a:t>
            </a:r>
            <a:r>
              <a:rPr lang="en-US" dirty="0"/>
              <a:t>, </a:t>
            </a:r>
            <a:r>
              <a:rPr lang="en-US" dirty="0" err="1"/>
              <a:t>lí</a:t>
            </a:r>
            <a:r>
              <a:rPr lang="en-US" dirty="0"/>
              <a:t> </a:t>
            </a:r>
            <a:r>
              <a:rPr lang="en-US" dirty="0" err="1"/>
              <a:t>giải</a:t>
            </a:r>
            <a:r>
              <a:rPr lang="en-US" dirty="0"/>
              <a:t> </a:t>
            </a:r>
            <a:r>
              <a:rPr lang="en-US" dirty="0" err="1"/>
              <a:t>và</a:t>
            </a:r>
            <a:r>
              <a:rPr lang="en-US" dirty="0"/>
              <a:t> </a:t>
            </a:r>
            <a:r>
              <a:rPr lang="en-US" dirty="0" err="1"/>
              <a:t>thái</a:t>
            </a:r>
            <a:r>
              <a:rPr lang="en-US" dirty="0"/>
              <a:t> </a:t>
            </a:r>
            <a:r>
              <a:rPr lang="en-US" dirty="0" err="1"/>
              <a:t>độ</a:t>
            </a:r>
            <a:r>
              <a:rPr lang="en-US" dirty="0"/>
              <a:t> </a:t>
            </a:r>
            <a:r>
              <a:rPr lang="en-US" dirty="0" err="1"/>
              <a:t>của</a:t>
            </a:r>
            <a:r>
              <a:rPr lang="en-US" dirty="0"/>
              <a:t> </a:t>
            </a:r>
            <a:r>
              <a:rPr lang="en-US" dirty="0" err="1"/>
              <a:t>tác</a:t>
            </a:r>
            <a:r>
              <a:rPr lang="en-US" dirty="0"/>
              <a:t> </a:t>
            </a:r>
            <a:r>
              <a:rPr lang="en-US" dirty="0" err="1"/>
              <a:t>giả</a:t>
            </a:r>
            <a:r>
              <a:rPr lang="en-US" dirty="0"/>
              <a:t> </a:t>
            </a:r>
            <a:r>
              <a:rPr lang="en-US" dirty="0" err="1"/>
              <a:t>đối</a:t>
            </a:r>
            <a:r>
              <a:rPr lang="en-US" dirty="0"/>
              <a:t> </a:t>
            </a:r>
            <a:r>
              <a:rPr lang="en-US" dirty="0" err="1"/>
              <a:t>với</a:t>
            </a:r>
            <a:r>
              <a:rPr lang="en-US" dirty="0"/>
              <a:t> </a:t>
            </a:r>
            <a:r>
              <a:rPr lang="en-US" dirty="0" err="1"/>
              <a:t>toàn</a:t>
            </a:r>
            <a:r>
              <a:rPr lang="en-US" dirty="0"/>
              <a:t> </a:t>
            </a:r>
            <a:r>
              <a:rPr lang="en-US" dirty="0" err="1"/>
              <a:t>bộ</a:t>
            </a:r>
            <a:r>
              <a:rPr lang="en-US" dirty="0"/>
              <a:t> </a:t>
            </a:r>
            <a:r>
              <a:rPr lang="en-US" dirty="0" err="1"/>
              <a:t>nội</a:t>
            </a:r>
            <a:r>
              <a:rPr lang="en-US" dirty="0"/>
              <a:t> dung </a:t>
            </a:r>
            <a:r>
              <a:rPr lang="en-US" dirty="0" err="1"/>
              <a:t>của</a:t>
            </a:r>
            <a:r>
              <a:rPr lang="en-US" dirty="0"/>
              <a:t> </a:t>
            </a:r>
            <a:r>
              <a:rPr lang="en-US" dirty="0" err="1"/>
              <a:t>tác</a:t>
            </a:r>
            <a:r>
              <a:rPr lang="en-US" dirty="0"/>
              <a:t> </a:t>
            </a:r>
            <a:r>
              <a:rPr lang="en-US" dirty="0" err="1"/>
              <a:t>phẩm</a:t>
            </a:r>
            <a:r>
              <a:rPr lang="en-US" dirty="0"/>
              <a:t> </a:t>
            </a:r>
            <a:r>
              <a:rPr lang="en-US" dirty="0" err="1"/>
              <a:t>văn</a:t>
            </a:r>
            <a:r>
              <a:rPr lang="en-US" dirty="0"/>
              <a:t> </a:t>
            </a:r>
            <a:r>
              <a:rPr lang="en-US" dirty="0" err="1"/>
              <a:t>học</a:t>
            </a:r>
            <a:r>
              <a:rPr lang="en-US" dirty="0"/>
              <a:t> </a:t>
            </a:r>
            <a:r>
              <a:rPr lang="en-US" dirty="0" err="1"/>
              <a:t>cũng</a:t>
            </a:r>
            <a:r>
              <a:rPr lang="en-US" dirty="0"/>
              <a:t> </a:t>
            </a:r>
            <a:r>
              <a:rPr lang="en-US" dirty="0" err="1"/>
              <a:t>như</a:t>
            </a:r>
            <a:r>
              <a:rPr lang="en-US" dirty="0"/>
              <a:t> </a:t>
            </a:r>
            <a:r>
              <a:rPr lang="en-US" dirty="0" err="1"/>
              <a:t>những</a:t>
            </a:r>
            <a:r>
              <a:rPr lang="en-US" dirty="0"/>
              <a:t> </a:t>
            </a:r>
            <a:r>
              <a:rPr lang="en-US" dirty="0" err="1"/>
              <a:t>vấn</a:t>
            </a:r>
            <a:r>
              <a:rPr lang="en-US" dirty="0"/>
              <a:t> </a:t>
            </a:r>
            <a:r>
              <a:rPr lang="en-US" dirty="0" err="1"/>
              <a:t>đề</a:t>
            </a:r>
            <a:r>
              <a:rPr lang="en-US" dirty="0"/>
              <a:t> </a:t>
            </a:r>
            <a:r>
              <a:rPr lang="en-US" dirty="0" err="1"/>
              <a:t>của</a:t>
            </a:r>
            <a:r>
              <a:rPr lang="en-US" dirty="0"/>
              <a:t> </a:t>
            </a:r>
            <a:r>
              <a:rPr lang="en-US" dirty="0" err="1"/>
              <a:t>cuộc</a:t>
            </a:r>
            <a:r>
              <a:rPr lang="en-US" dirty="0"/>
              <a:t> </a:t>
            </a:r>
            <a:r>
              <a:rPr lang="en-US" dirty="0" err="1"/>
              <a:t>sống</a:t>
            </a:r>
            <a:r>
              <a:rPr lang="en-US" dirty="0"/>
              <a:t>, con </a:t>
            </a:r>
            <a:r>
              <a:rPr lang="en-US" dirty="0" err="1"/>
              <a:t>người</a:t>
            </a:r>
            <a:r>
              <a:rPr lang="en-US" dirty="0"/>
              <a:t> </a:t>
            </a:r>
            <a:r>
              <a:rPr lang="en-US" dirty="0" err="1"/>
              <a:t>được</a:t>
            </a:r>
            <a:r>
              <a:rPr lang="en-US" dirty="0"/>
              <a:t> </a:t>
            </a:r>
            <a:r>
              <a:rPr lang="en-US" dirty="0" err="1"/>
              <a:t>đặt</a:t>
            </a:r>
            <a:r>
              <a:rPr lang="en-US" dirty="0"/>
              <a:t> </a:t>
            </a:r>
            <a:r>
              <a:rPr lang="en-US" dirty="0" err="1"/>
              <a:t>ra</a:t>
            </a:r>
            <a:r>
              <a:rPr lang="en-US" dirty="0"/>
              <a:t> </a:t>
            </a:r>
            <a:r>
              <a:rPr lang="en-US" dirty="0" err="1"/>
              <a:t>trong</a:t>
            </a:r>
            <a:r>
              <a:rPr lang="en-US" dirty="0"/>
              <a:t> </a:t>
            </a:r>
            <a:r>
              <a:rPr lang="en-US" dirty="0" err="1"/>
              <a:t>tác</a:t>
            </a:r>
            <a:r>
              <a:rPr lang="en-US" dirty="0"/>
              <a:t> </a:t>
            </a:r>
            <a:r>
              <a:rPr lang="en-US" dirty="0" err="1"/>
              <a:t>phẩm</a:t>
            </a:r>
            <a:r>
              <a:rPr lang="en-US" dirty="0"/>
              <a:t>. </a:t>
            </a:r>
            <a:r>
              <a:rPr lang="en-US" dirty="0" err="1"/>
              <a:t>Tư</a:t>
            </a:r>
            <a:r>
              <a:rPr lang="en-US" dirty="0"/>
              <a:t> </a:t>
            </a:r>
            <a:r>
              <a:rPr lang="en-US" dirty="0" err="1"/>
              <a:t>tưởng</a:t>
            </a:r>
            <a:r>
              <a:rPr lang="en-US" dirty="0"/>
              <a:t> </a:t>
            </a:r>
            <a:r>
              <a:rPr lang="en-US" dirty="0" err="1"/>
              <a:t>được</a:t>
            </a:r>
            <a:r>
              <a:rPr lang="en-US" dirty="0"/>
              <a:t> </a:t>
            </a:r>
            <a:r>
              <a:rPr lang="en-US" dirty="0" err="1"/>
              <a:t>biểu</a:t>
            </a:r>
            <a:r>
              <a:rPr lang="en-US" dirty="0"/>
              <a:t> </a:t>
            </a:r>
            <a:r>
              <a:rPr lang="en-US" dirty="0" err="1"/>
              <a:t>hiện</a:t>
            </a:r>
            <a:r>
              <a:rPr lang="en-US" dirty="0"/>
              <a:t> qua </a:t>
            </a:r>
            <a:r>
              <a:rPr lang="en-US" dirty="0" err="1"/>
              <a:t>hình</a:t>
            </a:r>
            <a:r>
              <a:rPr lang="en-US" dirty="0"/>
              <a:t> </a:t>
            </a:r>
            <a:r>
              <a:rPr lang="en-US" dirty="0" err="1"/>
              <a:t>tượng</a:t>
            </a:r>
            <a:r>
              <a:rPr lang="en-US" dirty="0"/>
              <a:t> </a:t>
            </a:r>
            <a:r>
              <a:rPr lang="en-US" dirty="0" err="1"/>
              <a:t>nghệ</a:t>
            </a:r>
            <a:r>
              <a:rPr lang="en-US" dirty="0"/>
              <a:t> </a:t>
            </a:r>
            <a:r>
              <a:rPr lang="en-US" dirty="0" err="1"/>
              <a:t>thuật</a:t>
            </a:r>
            <a:r>
              <a:rPr lang="en-US" dirty="0"/>
              <a:t>, qua </a:t>
            </a:r>
            <a:r>
              <a:rPr lang="en-US" dirty="0" err="1"/>
              <a:t>đề</a:t>
            </a:r>
            <a:r>
              <a:rPr lang="en-US" dirty="0"/>
              <a:t> </a:t>
            </a:r>
            <a:r>
              <a:rPr lang="en-US" dirty="0" err="1"/>
              <a:t>tài</a:t>
            </a:r>
            <a:r>
              <a:rPr lang="en-US" dirty="0"/>
              <a:t>, </a:t>
            </a:r>
            <a:r>
              <a:rPr lang="en-US" dirty="0" err="1"/>
              <a:t>chủ</a:t>
            </a:r>
            <a:r>
              <a:rPr lang="en-US" dirty="0"/>
              <a:t> </a:t>
            </a:r>
            <a:r>
              <a:rPr lang="en-US" dirty="0" err="1"/>
              <a:t>đề</a:t>
            </a:r>
            <a:r>
              <a:rPr lang="en-US" dirty="0"/>
              <a:t>, </a:t>
            </a:r>
            <a:r>
              <a:rPr lang="en-US" dirty="0" err="1"/>
              <a:t>cảm</a:t>
            </a:r>
            <a:r>
              <a:rPr lang="en-US" dirty="0"/>
              <a:t> </a:t>
            </a:r>
            <a:r>
              <a:rPr lang="en-US" dirty="0" err="1"/>
              <a:t>hứng</a:t>
            </a:r>
            <a:r>
              <a:rPr lang="en-US" dirty="0"/>
              <a:t> </a:t>
            </a:r>
            <a:r>
              <a:rPr lang="en-US" dirty="0" err="1"/>
              <a:t>chủ</a:t>
            </a:r>
            <a:r>
              <a:rPr lang="en-US" dirty="0"/>
              <a:t> </a:t>
            </a:r>
            <a:r>
              <a:rPr lang="en-US" dirty="0" err="1"/>
              <a:t>đạo</a:t>
            </a:r>
            <a:r>
              <a:rPr lang="en-US" dirty="0"/>
              <a:t>.</a:t>
            </a:r>
          </a:p>
          <a:p>
            <a:r>
              <a:rPr lang="vi-VN" dirty="0"/>
              <a:t>Bài thơ thể hiện tư tưởng gì? Các động từ nhóm, nhen và hình ảnh bếp lửa đã góp phần như thế nào vào việc thể hiện tư tưởng đó?</a:t>
            </a:r>
            <a:r>
              <a:rPr lang="en-US" dirty="0"/>
              <a:t> </a:t>
            </a:r>
          </a:p>
        </p:txBody>
      </p:sp>
      <p:sp>
        <p:nvSpPr>
          <p:cNvPr id="4" name="Slide Number Placeholder 3"/>
          <p:cNvSpPr>
            <a:spLocks noGrp="1"/>
          </p:cNvSpPr>
          <p:nvPr>
            <p:ph type="sldNum" sz="quarter" idx="10"/>
          </p:nvPr>
        </p:nvSpPr>
        <p:spPr/>
        <p:txBody>
          <a:bodyPr/>
          <a:lstStyle/>
          <a:p>
            <a:fld id="{7CD95588-F58C-4EBF-9666-C9C0959B3A14}" type="slidenum">
              <a:rPr lang="en-US" smtClean="0"/>
              <a:t>33</a:t>
            </a:fld>
            <a:endParaRPr lang="en-US"/>
          </a:p>
        </p:txBody>
      </p:sp>
    </p:spTree>
    <p:extLst>
      <p:ext uri="{BB962C8B-B14F-4D97-AF65-F5344CB8AC3E}">
        <p14:creationId xmlns:p14="http://schemas.microsoft.com/office/powerpoint/2010/main" val="23728870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B26887A6-B6BF-442D-BDB2-B380B62A4E91}" type="slidenum">
              <a:rPr lang="en-US" smtClean="0"/>
              <a:t>34</a:t>
            </a:fld>
            <a:endParaRPr lang="en-US"/>
          </a:p>
        </p:txBody>
      </p:sp>
    </p:spTree>
    <p:extLst>
      <p:ext uri="{BB962C8B-B14F-4D97-AF65-F5344CB8AC3E}">
        <p14:creationId xmlns:p14="http://schemas.microsoft.com/office/powerpoint/2010/main" val="205565639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D95588-F58C-4EBF-9666-C9C0959B3A14}" type="slidenum">
              <a:rPr lang="en-US" smtClean="0"/>
              <a:t>35</a:t>
            </a:fld>
            <a:endParaRPr lang="en-US"/>
          </a:p>
        </p:txBody>
      </p:sp>
    </p:spTree>
    <p:extLst>
      <p:ext uri="{BB962C8B-B14F-4D97-AF65-F5344CB8AC3E}">
        <p14:creationId xmlns:p14="http://schemas.microsoft.com/office/powerpoint/2010/main" val="392095918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D95588-F58C-4EBF-9666-C9C0959B3A14}" type="slidenum">
              <a:rPr lang="en-US" smtClean="0"/>
              <a:t>36</a:t>
            </a:fld>
            <a:endParaRPr lang="en-US"/>
          </a:p>
        </p:txBody>
      </p:sp>
    </p:spTree>
    <p:extLst>
      <p:ext uri="{BB962C8B-B14F-4D97-AF65-F5344CB8AC3E}">
        <p14:creationId xmlns:p14="http://schemas.microsoft.com/office/powerpoint/2010/main" val="27603678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D95588-F58C-4EBF-9666-C9C0959B3A14}" type="slidenum">
              <a:rPr lang="en-US" smtClean="0"/>
              <a:t>37</a:t>
            </a:fld>
            <a:endParaRPr lang="en-US"/>
          </a:p>
        </p:txBody>
      </p:sp>
    </p:spTree>
    <p:extLst>
      <p:ext uri="{BB962C8B-B14F-4D97-AF65-F5344CB8AC3E}">
        <p14:creationId xmlns:p14="http://schemas.microsoft.com/office/powerpoint/2010/main" val="233386466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D95588-F58C-4EBF-9666-C9C0959B3A14}" type="slidenum">
              <a:rPr lang="en-US" smtClean="0"/>
              <a:t>38</a:t>
            </a:fld>
            <a:endParaRPr lang="en-US"/>
          </a:p>
        </p:txBody>
      </p:sp>
    </p:spTree>
    <p:extLst>
      <p:ext uri="{BB962C8B-B14F-4D97-AF65-F5344CB8AC3E}">
        <p14:creationId xmlns:p14="http://schemas.microsoft.com/office/powerpoint/2010/main" val="115483417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D95588-F58C-4EBF-9666-C9C0959B3A14}" type="slidenum">
              <a:rPr lang="en-US" smtClean="0"/>
              <a:t>39</a:t>
            </a:fld>
            <a:endParaRPr lang="en-US"/>
          </a:p>
        </p:txBody>
      </p:sp>
    </p:spTree>
    <p:extLst>
      <p:ext uri="{BB962C8B-B14F-4D97-AF65-F5344CB8AC3E}">
        <p14:creationId xmlns:p14="http://schemas.microsoft.com/office/powerpoint/2010/main" val="199436059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D95588-F58C-4EBF-9666-C9C0959B3A14}" type="slidenum">
              <a:rPr lang="en-US" smtClean="0"/>
              <a:t>40</a:t>
            </a:fld>
            <a:endParaRPr lang="en-US"/>
          </a:p>
        </p:txBody>
      </p:sp>
    </p:spTree>
    <p:extLst>
      <p:ext uri="{BB962C8B-B14F-4D97-AF65-F5344CB8AC3E}">
        <p14:creationId xmlns:p14="http://schemas.microsoft.com/office/powerpoint/2010/main" val="871150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D95588-F58C-4EBF-9666-C9C0959B3A14}" type="slidenum">
              <a:rPr lang="en-US" smtClean="0"/>
              <a:t>41</a:t>
            </a:fld>
            <a:endParaRPr lang="en-US"/>
          </a:p>
        </p:txBody>
      </p:sp>
    </p:spTree>
    <p:extLst>
      <p:ext uri="{BB962C8B-B14F-4D97-AF65-F5344CB8AC3E}">
        <p14:creationId xmlns:p14="http://schemas.microsoft.com/office/powerpoint/2010/main" val="38102582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Bếp</a:t>
            </a:r>
            <a:r>
              <a:rPr lang="en-US" dirty="0"/>
              <a:t> </a:t>
            </a:r>
            <a:r>
              <a:rPr lang="en-US" dirty="0" err="1"/>
              <a:t>lửa</a:t>
            </a:r>
            <a:endParaRPr lang="en-US" dirty="0"/>
          </a:p>
        </p:txBody>
      </p:sp>
      <p:sp>
        <p:nvSpPr>
          <p:cNvPr id="4" name="Slide Number Placeholder 3"/>
          <p:cNvSpPr>
            <a:spLocks noGrp="1"/>
          </p:cNvSpPr>
          <p:nvPr>
            <p:ph type="sldNum" sz="quarter" idx="5"/>
          </p:nvPr>
        </p:nvSpPr>
        <p:spPr/>
        <p:txBody>
          <a:bodyPr/>
          <a:lstStyle/>
          <a:p>
            <a:fld id="{7CD95588-F58C-4EBF-9666-C9C0959B3A14}" type="slidenum">
              <a:rPr lang="en-US" smtClean="0"/>
              <a:t>5</a:t>
            </a:fld>
            <a:endParaRPr lang="en-US"/>
          </a:p>
        </p:txBody>
      </p:sp>
    </p:spTree>
    <p:extLst>
      <p:ext uri="{BB962C8B-B14F-4D97-AF65-F5344CB8AC3E}">
        <p14:creationId xmlns:p14="http://schemas.microsoft.com/office/powerpoint/2010/main" val="387017837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D95588-F58C-4EBF-9666-C9C0959B3A14}" type="slidenum">
              <a:rPr lang="en-US" smtClean="0"/>
              <a:t>42</a:t>
            </a:fld>
            <a:endParaRPr lang="en-US"/>
          </a:p>
        </p:txBody>
      </p:sp>
    </p:spTree>
    <p:extLst>
      <p:ext uri="{BB962C8B-B14F-4D97-AF65-F5344CB8AC3E}">
        <p14:creationId xmlns:p14="http://schemas.microsoft.com/office/powerpoint/2010/main" val="214295306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D95588-F58C-4EBF-9666-C9C0959B3A14}" type="slidenum">
              <a:rPr lang="en-US" smtClean="0"/>
              <a:t>43</a:t>
            </a:fld>
            <a:endParaRPr lang="en-US"/>
          </a:p>
        </p:txBody>
      </p:sp>
    </p:spTree>
    <p:extLst>
      <p:ext uri="{BB962C8B-B14F-4D97-AF65-F5344CB8AC3E}">
        <p14:creationId xmlns:p14="http://schemas.microsoft.com/office/powerpoint/2010/main" val="222043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D95588-F58C-4EBF-9666-C9C0959B3A14}" type="slidenum">
              <a:rPr lang="en-US" smtClean="0"/>
              <a:t>44</a:t>
            </a:fld>
            <a:endParaRPr lang="en-US"/>
          </a:p>
        </p:txBody>
      </p:sp>
    </p:spTree>
    <p:extLst>
      <p:ext uri="{BB962C8B-B14F-4D97-AF65-F5344CB8AC3E}">
        <p14:creationId xmlns:p14="http://schemas.microsoft.com/office/powerpoint/2010/main" val="178435792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Vận</a:t>
            </a:r>
            <a:r>
              <a:rPr lang="en-US" dirty="0"/>
              <a:t> </a:t>
            </a:r>
            <a:r>
              <a:rPr lang="en-US" dirty="0" err="1"/>
              <a:t>dụng</a:t>
            </a:r>
            <a:r>
              <a:rPr lang="en-US" dirty="0"/>
              <a:t> 2: GV </a:t>
            </a:r>
            <a:r>
              <a:rPr lang="en-US" dirty="0" err="1"/>
              <a:t>cho</a:t>
            </a:r>
            <a:r>
              <a:rPr lang="en-US" dirty="0"/>
              <a:t> HS </a:t>
            </a:r>
            <a:r>
              <a:rPr lang="en-US" dirty="0" err="1"/>
              <a:t>xem</a:t>
            </a:r>
            <a:r>
              <a:rPr lang="en-US" dirty="0"/>
              <a:t> video </a:t>
            </a:r>
            <a:r>
              <a:rPr lang="en-US" dirty="0" err="1"/>
              <a:t>tiểu</a:t>
            </a:r>
            <a:r>
              <a:rPr lang="en-US" dirty="0"/>
              <a:t> </a:t>
            </a:r>
            <a:r>
              <a:rPr lang="en-US" dirty="0" err="1"/>
              <a:t>phẩm</a:t>
            </a:r>
            <a:r>
              <a:rPr lang="en-US" dirty="0"/>
              <a:t> </a:t>
            </a:r>
            <a:r>
              <a:rPr lang="en-US" dirty="0" err="1"/>
              <a:t>biến</a:t>
            </a:r>
            <a:r>
              <a:rPr lang="en-US" dirty="0"/>
              <a:t> </a:t>
            </a:r>
            <a:r>
              <a:rPr lang="en-US" dirty="0" err="1"/>
              <a:t>hình</a:t>
            </a:r>
            <a:r>
              <a:rPr lang="en-US" dirty="0"/>
              <a:t> “</a:t>
            </a:r>
            <a:r>
              <a:rPr lang="en-US" dirty="0" err="1"/>
              <a:t>Bếp</a:t>
            </a:r>
            <a:r>
              <a:rPr lang="en-US" dirty="0"/>
              <a:t> </a:t>
            </a:r>
            <a:r>
              <a:rPr lang="en-US" dirty="0" err="1"/>
              <a:t>lửa</a:t>
            </a:r>
            <a:r>
              <a:rPr lang="en-US" dirty="0"/>
              <a:t>”</a:t>
            </a:r>
          </a:p>
        </p:txBody>
      </p:sp>
      <p:sp>
        <p:nvSpPr>
          <p:cNvPr id="4" name="Slide Number Placeholder 3"/>
          <p:cNvSpPr>
            <a:spLocks noGrp="1"/>
          </p:cNvSpPr>
          <p:nvPr>
            <p:ph type="sldNum" sz="quarter" idx="5"/>
          </p:nvPr>
        </p:nvSpPr>
        <p:spPr/>
        <p:txBody>
          <a:bodyPr/>
          <a:lstStyle/>
          <a:p>
            <a:fld id="{B26887A6-B6BF-442D-BDB2-B380B62A4E91}" type="slidenum">
              <a:rPr lang="en-US" smtClean="0"/>
              <a:t>45</a:t>
            </a:fld>
            <a:endParaRPr lang="en-US"/>
          </a:p>
        </p:txBody>
      </p:sp>
    </p:spTree>
    <p:extLst>
      <p:ext uri="{BB962C8B-B14F-4D97-AF65-F5344CB8AC3E}">
        <p14:creationId xmlns:p14="http://schemas.microsoft.com/office/powerpoint/2010/main" val="39907273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Kỉ</a:t>
            </a:r>
            <a:r>
              <a:rPr lang="en-US" dirty="0"/>
              <a:t> </a:t>
            </a:r>
            <a:r>
              <a:rPr lang="en-US" dirty="0" err="1"/>
              <a:t>niệm</a:t>
            </a:r>
            <a:endParaRPr lang="en-US" dirty="0"/>
          </a:p>
        </p:txBody>
      </p:sp>
      <p:sp>
        <p:nvSpPr>
          <p:cNvPr id="4" name="Slide Number Placeholder 3"/>
          <p:cNvSpPr>
            <a:spLocks noGrp="1"/>
          </p:cNvSpPr>
          <p:nvPr>
            <p:ph type="sldNum" sz="quarter" idx="5"/>
          </p:nvPr>
        </p:nvSpPr>
        <p:spPr/>
        <p:txBody>
          <a:bodyPr/>
          <a:lstStyle/>
          <a:p>
            <a:fld id="{7CD95588-F58C-4EBF-9666-C9C0959B3A14}" type="slidenum">
              <a:rPr lang="en-US" smtClean="0"/>
              <a:t>6</a:t>
            </a:fld>
            <a:endParaRPr lang="en-US"/>
          </a:p>
        </p:txBody>
      </p:sp>
    </p:spTree>
    <p:extLst>
      <p:ext uri="{BB962C8B-B14F-4D97-AF65-F5344CB8AC3E}">
        <p14:creationId xmlns:p14="http://schemas.microsoft.com/office/powerpoint/2010/main" val="3557793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Hy </a:t>
            </a:r>
            <a:r>
              <a:rPr lang="en-US" dirty="0" err="1"/>
              <a:t>sinh</a:t>
            </a:r>
            <a:endParaRPr lang="en-US" dirty="0"/>
          </a:p>
        </p:txBody>
      </p:sp>
      <p:sp>
        <p:nvSpPr>
          <p:cNvPr id="4" name="Slide Number Placeholder 3"/>
          <p:cNvSpPr>
            <a:spLocks noGrp="1"/>
          </p:cNvSpPr>
          <p:nvPr>
            <p:ph type="sldNum" sz="quarter" idx="5"/>
          </p:nvPr>
        </p:nvSpPr>
        <p:spPr/>
        <p:txBody>
          <a:bodyPr/>
          <a:lstStyle/>
          <a:p>
            <a:fld id="{7CD95588-F58C-4EBF-9666-C9C0959B3A14}" type="slidenum">
              <a:rPr lang="en-US" smtClean="0"/>
              <a:t>7</a:t>
            </a:fld>
            <a:endParaRPr lang="en-US"/>
          </a:p>
        </p:txBody>
      </p:sp>
    </p:spTree>
    <p:extLst>
      <p:ext uri="{BB962C8B-B14F-4D97-AF65-F5344CB8AC3E}">
        <p14:creationId xmlns:p14="http://schemas.microsoft.com/office/powerpoint/2010/main" val="37670365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Tuổi</a:t>
            </a:r>
            <a:r>
              <a:rPr lang="en-US" dirty="0"/>
              <a:t> </a:t>
            </a:r>
            <a:r>
              <a:rPr lang="en-US" dirty="0" err="1"/>
              <a:t>thơ</a:t>
            </a:r>
            <a:endParaRPr lang="en-US" dirty="0"/>
          </a:p>
        </p:txBody>
      </p:sp>
      <p:sp>
        <p:nvSpPr>
          <p:cNvPr id="4" name="Slide Number Placeholder 3"/>
          <p:cNvSpPr>
            <a:spLocks noGrp="1"/>
          </p:cNvSpPr>
          <p:nvPr>
            <p:ph type="sldNum" sz="quarter" idx="5"/>
          </p:nvPr>
        </p:nvSpPr>
        <p:spPr/>
        <p:txBody>
          <a:bodyPr/>
          <a:lstStyle/>
          <a:p>
            <a:fld id="{7CD95588-F58C-4EBF-9666-C9C0959B3A14}" type="slidenum">
              <a:rPr lang="en-US" smtClean="0"/>
              <a:t>8</a:t>
            </a:fld>
            <a:endParaRPr lang="en-US"/>
          </a:p>
        </p:txBody>
      </p:sp>
    </p:spTree>
    <p:extLst>
      <p:ext uri="{BB962C8B-B14F-4D97-AF65-F5344CB8AC3E}">
        <p14:creationId xmlns:p14="http://schemas.microsoft.com/office/powerpoint/2010/main" val="12063474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Tình</a:t>
            </a:r>
            <a:r>
              <a:rPr lang="en-US" dirty="0"/>
              <a:t> </a:t>
            </a:r>
            <a:r>
              <a:rPr lang="en-US" dirty="0" err="1"/>
              <a:t>bà</a:t>
            </a:r>
            <a:r>
              <a:rPr lang="en-US" dirty="0"/>
              <a:t> </a:t>
            </a:r>
            <a:r>
              <a:rPr lang="en-US" dirty="0" err="1"/>
              <a:t>cháu</a:t>
            </a:r>
            <a:endParaRPr lang="en-US" dirty="0"/>
          </a:p>
        </p:txBody>
      </p:sp>
      <p:sp>
        <p:nvSpPr>
          <p:cNvPr id="4" name="Slide Number Placeholder 3"/>
          <p:cNvSpPr>
            <a:spLocks noGrp="1"/>
          </p:cNvSpPr>
          <p:nvPr>
            <p:ph type="sldNum" sz="quarter" idx="5"/>
          </p:nvPr>
        </p:nvSpPr>
        <p:spPr/>
        <p:txBody>
          <a:bodyPr/>
          <a:lstStyle/>
          <a:p>
            <a:fld id="{7CD95588-F58C-4EBF-9666-C9C0959B3A14}" type="slidenum">
              <a:rPr lang="en-US" smtClean="0"/>
              <a:t>9</a:t>
            </a:fld>
            <a:endParaRPr lang="en-US"/>
          </a:p>
        </p:txBody>
      </p:sp>
    </p:spTree>
    <p:extLst>
      <p:ext uri="{BB962C8B-B14F-4D97-AF65-F5344CB8AC3E}">
        <p14:creationId xmlns:p14="http://schemas.microsoft.com/office/powerpoint/2010/main" val="16888373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6887A6-B6BF-442D-BDB2-B380B62A4E91}" type="slidenum">
              <a:rPr lang="en-US" smtClean="0"/>
              <a:t>11</a:t>
            </a:fld>
            <a:endParaRPr lang="en-US"/>
          </a:p>
        </p:txBody>
      </p:sp>
    </p:spTree>
    <p:extLst>
      <p:ext uri="{BB962C8B-B14F-4D97-AF65-F5344CB8AC3E}">
        <p14:creationId xmlns:p14="http://schemas.microsoft.com/office/powerpoint/2010/main" val="35036871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82004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2400308"/>
            <a:ext cx="16459200" cy="6788945"/>
          </a:xfrm>
          <a:prstGeom prst="rect">
            <a:avLst/>
          </a:prstGeom>
        </p:spPr>
        <p:txBody>
          <a:bodyPr lIns="34247" tIns="17120" rIns="34247" bIns="1712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914400" y="9534535"/>
            <a:ext cx="4267200" cy="547688"/>
          </a:xfrm>
          <a:prstGeom prst="rect">
            <a:avLst/>
          </a:prstGeom>
        </p:spPr>
        <p:txBody>
          <a:bodyPr lIns="34247" tIns="17120" rIns="34247" bIns="17120"/>
          <a:lstStyle/>
          <a:p>
            <a:pPr defTabSz="1629948"/>
            <a:fld id="{7FE5A9CD-1CA5-4BB6-ABF6-C3DB2F9C09D1}" type="datetimeFigureOut">
              <a:rPr lang="en-US" sz="3200" smtClean="0">
                <a:solidFill>
                  <a:prstClr val="black"/>
                </a:solidFill>
              </a:rPr>
              <a:pPr defTabSz="1629948"/>
              <a:t>6/4/2026</a:t>
            </a:fld>
            <a:endParaRPr lang="en-US" sz="3200">
              <a:solidFill>
                <a:prstClr val="black"/>
              </a:solidFill>
            </a:endParaRPr>
          </a:p>
        </p:txBody>
      </p:sp>
      <p:sp>
        <p:nvSpPr>
          <p:cNvPr id="5" name="Footer Placeholder 4"/>
          <p:cNvSpPr>
            <a:spLocks noGrp="1"/>
          </p:cNvSpPr>
          <p:nvPr>
            <p:ph type="ftr" sz="quarter" idx="11"/>
          </p:nvPr>
        </p:nvSpPr>
        <p:spPr>
          <a:xfrm>
            <a:off x="6248400" y="9534535"/>
            <a:ext cx="5791200" cy="547688"/>
          </a:xfrm>
          <a:prstGeom prst="rect">
            <a:avLst/>
          </a:prstGeom>
        </p:spPr>
        <p:txBody>
          <a:bodyPr lIns="34247" tIns="17120" rIns="34247" bIns="17120"/>
          <a:lstStyle/>
          <a:p>
            <a:pPr defTabSz="1629948"/>
            <a:endParaRPr lang="en-US" sz="3200">
              <a:solidFill>
                <a:prstClr val="black"/>
              </a:solidFill>
            </a:endParaRPr>
          </a:p>
        </p:txBody>
      </p:sp>
      <p:sp>
        <p:nvSpPr>
          <p:cNvPr id="6" name="Slide Number Placeholder 5"/>
          <p:cNvSpPr>
            <a:spLocks noGrp="1"/>
          </p:cNvSpPr>
          <p:nvPr>
            <p:ph type="sldNum" sz="quarter" idx="12"/>
          </p:nvPr>
        </p:nvSpPr>
        <p:spPr>
          <a:xfrm>
            <a:off x="13106400" y="9534535"/>
            <a:ext cx="4267200" cy="547688"/>
          </a:xfrm>
          <a:prstGeom prst="rect">
            <a:avLst/>
          </a:prstGeom>
        </p:spPr>
        <p:txBody>
          <a:bodyPr lIns="34247" tIns="17120" rIns="34247" bIns="17120"/>
          <a:lstStyle/>
          <a:p>
            <a:pPr defTabSz="1629948"/>
            <a:fld id="{E9E3A461-C528-4C33-83FA-271D1850C3B5}" type="slidenum">
              <a:rPr lang="en-US" sz="3200" smtClean="0">
                <a:solidFill>
                  <a:prstClr val="black"/>
                </a:solidFill>
              </a:rPr>
              <a:pPr defTabSz="1629948"/>
              <a:t>‹#›</a:t>
            </a:fld>
            <a:endParaRPr lang="en-US" sz="3200">
              <a:solidFill>
                <a:prstClr val="black"/>
              </a:solidFill>
            </a:endParaRPr>
          </a:p>
        </p:txBody>
      </p:sp>
    </p:spTree>
    <p:extLst>
      <p:ext uri="{BB962C8B-B14F-4D97-AF65-F5344CB8AC3E}">
        <p14:creationId xmlns:p14="http://schemas.microsoft.com/office/powerpoint/2010/main" val="6908602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hasCustomPrompt="1"/>
          </p:nvPr>
        </p:nvSpPr>
        <p:spPr>
          <a:xfrm>
            <a:off x="914400" y="438155"/>
            <a:ext cx="16459200" cy="2076450"/>
          </a:xfrm>
          <a:prstGeom prst="rect">
            <a:avLst/>
          </a:prstGeom>
        </p:spPr>
        <p:txBody>
          <a:bodyPr lIns="81520" tIns="40760" rIns="81520" bIns="40760"/>
          <a:lstStyle/>
          <a:p>
            <a:r>
              <a:rPr lang="vi-VN"/>
              <a:t>Bấm &amp; sửa kiểu tiêu đề</a:t>
            </a:r>
          </a:p>
        </p:txBody>
      </p:sp>
      <p:sp>
        <p:nvSpPr>
          <p:cNvPr id="3" name="Nơi giữ chỗ cho Nội dung 2"/>
          <p:cNvSpPr>
            <a:spLocks noGrp="1"/>
          </p:cNvSpPr>
          <p:nvPr>
            <p:ph idx="1" hasCustomPrompt="1"/>
          </p:nvPr>
        </p:nvSpPr>
        <p:spPr>
          <a:xfrm>
            <a:off x="914400" y="2857500"/>
            <a:ext cx="16459200" cy="6172200"/>
          </a:xfrm>
          <a:prstGeom prst="rect">
            <a:avLst/>
          </a:prstGeom>
        </p:spPr>
        <p:txBody>
          <a:bodyPr lIns="81520" tIns="40760" rIns="81520" bIns="40760"/>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p>
        </p:txBody>
      </p:sp>
      <p:sp>
        <p:nvSpPr>
          <p:cNvPr id="4" name="Rectangle 4"/>
          <p:cNvSpPr>
            <a:spLocks noGrp="1" noChangeArrowheads="1"/>
          </p:cNvSpPr>
          <p:nvPr>
            <p:ph type="dt" sz="half" idx="10"/>
          </p:nvPr>
        </p:nvSpPr>
        <p:spPr>
          <a:xfrm>
            <a:off x="914400" y="9367838"/>
            <a:ext cx="4267200" cy="714377"/>
          </a:xfrm>
          <a:prstGeom prst="rect">
            <a:avLst/>
          </a:prstGeom>
        </p:spPr>
        <p:txBody>
          <a:bodyPr lIns="81520" tIns="40760" rIns="81520" bIns="40760"/>
          <a:lstStyle>
            <a:lvl1pPr>
              <a:defRPr/>
            </a:lvl1pPr>
          </a:lstStyle>
          <a:p>
            <a:pPr defTabSz="1629948">
              <a:defRPr/>
            </a:pPr>
            <a:endParaRPr lang="en-US" sz="3200">
              <a:solidFill>
                <a:prstClr val="black"/>
              </a:solidFill>
            </a:endParaRPr>
          </a:p>
        </p:txBody>
      </p:sp>
      <p:sp>
        <p:nvSpPr>
          <p:cNvPr id="5" name="Rectangle 5"/>
          <p:cNvSpPr>
            <a:spLocks noGrp="1" noChangeArrowheads="1"/>
          </p:cNvSpPr>
          <p:nvPr>
            <p:ph type="ftr" sz="quarter" idx="11"/>
          </p:nvPr>
        </p:nvSpPr>
        <p:spPr>
          <a:xfrm>
            <a:off x="6248400" y="9367838"/>
            <a:ext cx="5791200" cy="714377"/>
          </a:xfrm>
          <a:prstGeom prst="rect">
            <a:avLst/>
          </a:prstGeom>
        </p:spPr>
        <p:txBody>
          <a:bodyPr lIns="81520" tIns="40760" rIns="81520" bIns="40760"/>
          <a:lstStyle>
            <a:lvl1pPr>
              <a:defRPr/>
            </a:lvl1pPr>
          </a:lstStyle>
          <a:p>
            <a:pPr defTabSz="1629948">
              <a:defRPr/>
            </a:pPr>
            <a:endParaRPr lang="en-US" sz="3200">
              <a:solidFill>
                <a:prstClr val="black"/>
              </a:solidFill>
            </a:endParaRPr>
          </a:p>
        </p:txBody>
      </p:sp>
      <p:sp>
        <p:nvSpPr>
          <p:cNvPr id="6" name="Rectangle 6"/>
          <p:cNvSpPr>
            <a:spLocks noGrp="1" noChangeArrowheads="1"/>
          </p:cNvSpPr>
          <p:nvPr>
            <p:ph type="sldNum" sz="quarter" idx="12"/>
          </p:nvPr>
        </p:nvSpPr>
        <p:spPr>
          <a:xfrm>
            <a:off x="13106400" y="9367838"/>
            <a:ext cx="4267200" cy="714377"/>
          </a:xfrm>
          <a:prstGeom prst="rect">
            <a:avLst/>
          </a:prstGeom>
        </p:spPr>
        <p:txBody>
          <a:bodyPr lIns="81520" tIns="40760" rIns="81520" bIns="40760"/>
          <a:lstStyle>
            <a:lvl1pPr>
              <a:defRPr/>
            </a:lvl1pPr>
          </a:lstStyle>
          <a:p>
            <a:pPr defTabSz="1629948">
              <a:defRPr/>
            </a:pPr>
            <a:fld id="{E979D15E-7C97-46BA-A533-0FCFA23F6052}" type="slidenum">
              <a:rPr lang="en-US" sz="3200" smtClean="0">
                <a:solidFill>
                  <a:prstClr val="black"/>
                </a:solidFill>
              </a:rPr>
              <a:pPr defTabSz="1629948">
                <a:defRPr/>
              </a:pPr>
              <a:t>‹#›</a:t>
            </a:fld>
            <a:endParaRPr lang="en-US" sz="3200">
              <a:solidFill>
                <a:prstClr val="black"/>
              </a:solidFill>
            </a:endParaRPr>
          </a:p>
        </p:txBody>
      </p:sp>
    </p:spTree>
    <p:extLst>
      <p:ext uri="{BB962C8B-B14F-4D97-AF65-F5344CB8AC3E}">
        <p14:creationId xmlns:p14="http://schemas.microsoft.com/office/powerpoint/2010/main" val="15715316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6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12340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914400" y="9367838"/>
            <a:ext cx="4267200" cy="714377"/>
          </a:xfrm>
          <a:prstGeom prst="rect">
            <a:avLst/>
          </a:prstGeom>
        </p:spPr>
        <p:txBody>
          <a:bodyPr lIns="34247" tIns="17120" rIns="34247" bIns="17120"/>
          <a:lstStyle>
            <a:lvl1pPr>
              <a:defRPr/>
            </a:lvl1pPr>
          </a:lstStyle>
          <a:p>
            <a:pPr defTabSz="1629948">
              <a:defRPr/>
            </a:pPr>
            <a:endParaRPr lang="en-US" sz="3200">
              <a:solidFill>
                <a:prstClr val="black"/>
              </a:solidFill>
            </a:endParaRPr>
          </a:p>
        </p:txBody>
      </p:sp>
      <p:sp>
        <p:nvSpPr>
          <p:cNvPr id="3" name="Rectangle 5"/>
          <p:cNvSpPr>
            <a:spLocks noGrp="1" noChangeArrowheads="1"/>
          </p:cNvSpPr>
          <p:nvPr>
            <p:ph type="ftr" sz="quarter" idx="11"/>
          </p:nvPr>
        </p:nvSpPr>
        <p:spPr>
          <a:xfrm>
            <a:off x="6248400" y="9367838"/>
            <a:ext cx="5791200" cy="714377"/>
          </a:xfrm>
          <a:prstGeom prst="rect">
            <a:avLst/>
          </a:prstGeom>
        </p:spPr>
        <p:txBody>
          <a:bodyPr lIns="34247" tIns="17120" rIns="34247" bIns="17120"/>
          <a:lstStyle>
            <a:lvl1pPr>
              <a:defRPr/>
            </a:lvl1pPr>
          </a:lstStyle>
          <a:p>
            <a:pPr defTabSz="1629948">
              <a:defRPr/>
            </a:pPr>
            <a:endParaRPr lang="en-US" sz="3200">
              <a:solidFill>
                <a:prstClr val="black"/>
              </a:solidFill>
            </a:endParaRPr>
          </a:p>
        </p:txBody>
      </p:sp>
      <p:sp>
        <p:nvSpPr>
          <p:cNvPr id="4" name="Rectangle 6"/>
          <p:cNvSpPr>
            <a:spLocks noGrp="1" noChangeArrowheads="1"/>
          </p:cNvSpPr>
          <p:nvPr>
            <p:ph type="sldNum" sz="quarter" idx="12"/>
          </p:nvPr>
        </p:nvSpPr>
        <p:spPr>
          <a:xfrm>
            <a:off x="13106400" y="9367838"/>
            <a:ext cx="4267200" cy="714377"/>
          </a:xfrm>
          <a:prstGeom prst="rect">
            <a:avLst/>
          </a:prstGeom>
        </p:spPr>
        <p:txBody>
          <a:bodyPr lIns="34247" tIns="17120" rIns="34247" bIns="17120"/>
          <a:lstStyle>
            <a:lvl1pPr>
              <a:defRPr/>
            </a:lvl1pPr>
          </a:lstStyle>
          <a:p>
            <a:pPr defTabSz="1629948"/>
            <a:fld id="{475E0F57-EEA1-4A8B-9311-4AD2064A14C0}" type="slidenum">
              <a:rPr lang="en-US" sz="3200" smtClean="0">
                <a:solidFill>
                  <a:prstClr val="black"/>
                </a:solidFill>
              </a:rPr>
              <a:pPr defTabSz="1629948"/>
              <a:t>‹#›</a:t>
            </a:fld>
            <a:endParaRPr lang="en-US" sz="3200">
              <a:solidFill>
                <a:prstClr val="black"/>
              </a:solidFill>
            </a:endParaRPr>
          </a:p>
        </p:txBody>
      </p:sp>
    </p:spTree>
    <p:extLst>
      <p:ext uri="{BB962C8B-B14F-4D97-AF65-F5344CB8AC3E}">
        <p14:creationId xmlns:p14="http://schemas.microsoft.com/office/powerpoint/2010/main" val="7813400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82691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19215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7539112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4" name="Rectangle 4"/>
          <p:cNvSpPr>
            <a:spLocks noGrp="1" noChangeArrowheads="1"/>
          </p:cNvSpPr>
          <p:nvPr>
            <p:ph type="dt" sz="half" idx="10"/>
          </p:nvPr>
        </p:nvSpPr>
        <p:spPr>
          <a:xfrm>
            <a:off x="914280" y="9367838"/>
            <a:ext cx="4267836" cy="714377"/>
          </a:xfrm>
          <a:prstGeom prst="rect">
            <a:avLst/>
          </a:prstGeom>
        </p:spPr>
        <p:txBody>
          <a:bodyPr lIns="34247" tIns="17120" rIns="34247" bIns="17120"/>
          <a:lstStyle>
            <a:lvl1pPr>
              <a:defRPr/>
            </a:lvl1pPr>
          </a:lstStyle>
          <a:p>
            <a:pPr defTabSz="1629948">
              <a:defRPr/>
            </a:pPr>
            <a:endParaRPr lang="en-US" sz="3200">
              <a:solidFill>
                <a:srgbClr val="000000"/>
              </a:solidFill>
            </a:endParaRPr>
          </a:p>
        </p:txBody>
      </p:sp>
      <p:sp>
        <p:nvSpPr>
          <p:cNvPr id="5" name="Rectangle 5"/>
          <p:cNvSpPr>
            <a:spLocks noGrp="1" noChangeArrowheads="1"/>
          </p:cNvSpPr>
          <p:nvPr>
            <p:ph type="ftr" sz="quarter" idx="11"/>
          </p:nvPr>
        </p:nvSpPr>
        <p:spPr>
          <a:xfrm>
            <a:off x="6248813" y="9367838"/>
            <a:ext cx="5790446" cy="714377"/>
          </a:xfrm>
          <a:prstGeom prst="rect">
            <a:avLst/>
          </a:prstGeom>
        </p:spPr>
        <p:txBody>
          <a:bodyPr lIns="34247" tIns="17120" rIns="34247" bIns="17120"/>
          <a:lstStyle>
            <a:lvl1pPr>
              <a:defRPr/>
            </a:lvl1pPr>
          </a:lstStyle>
          <a:p>
            <a:pPr defTabSz="1629948">
              <a:defRPr/>
            </a:pPr>
            <a:endParaRPr lang="en-US" sz="3200">
              <a:solidFill>
                <a:srgbClr val="000000"/>
              </a:solidFill>
            </a:endParaRPr>
          </a:p>
        </p:txBody>
      </p:sp>
      <p:sp>
        <p:nvSpPr>
          <p:cNvPr id="6" name="Rectangle 6"/>
          <p:cNvSpPr>
            <a:spLocks noGrp="1" noChangeArrowheads="1"/>
          </p:cNvSpPr>
          <p:nvPr>
            <p:ph type="sldNum" sz="quarter" idx="12"/>
          </p:nvPr>
        </p:nvSpPr>
        <p:spPr>
          <a:xfrm>
            <a:off x="13105922" y="9367838"/>
            <a:ext cx="4267835" cy="714377"/>
          </a:xfrm>
          <a:prstGeom prst="rect">
            <a:avLst/>
          </a:prstGeom>
        </p:spPr>
        <p:txBody>
          <a:bodyPr lIns="34247" tIns="17120" rIns="34247" bIns="17120"/>
          <a:lstStyle>
            <a:lvl1pPr>
              <a:defRPr/>
            </a:lvl1pPr>
          </a:lstStyle>
          <a:p>
            <a:pPr defTabSz="1629948">
              <a:defRPr/>
            </a:pPr>
            <a:fld id="{BEF8FD80-C95D-4220-BF8B-01906B7B67AD}" type="slidenum">
              <a:rPr lang="en-US" sz="3200" smtClean="0">
                <a:solidFill>
                  <a:srgbClr val="000000"/>
                </a:solidFill>
              </a:rPr>
              <a:pPr defTabSz="1629948">
                <a:defRPr/>
              </a:pPr>
              <a:t>‹#›</a:t>
            </a:fld>
            <a:endParaRPr lang="en-US" sz="3200">
              <a:solidFill>
                <a:srgbClr val="000000"/>
              </a:solidFill>
            </a:endParaRPr>
          </a:p>
        </p:txBody>
      </p:sp>
    </p:spTree>
    <p:extLst>
      <p:ext uri="{BB962C8B-B14F-4D97-AF65-F5344CB8AC3E}">
        <p14:creationId xmlns:p14="http://schemas.microsoft.com/office/powerpoint/2010/main" val="18604785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3195638"/>
            <a:ext cx="15544800" cy="2205038"/>
          </a:xfrm>
        </p:spPr>
        <p:txBody>
          <a:bodyPr/>
          <a:lstStyle/>
          <a:p>
            <a:r>
              <a:rPr lang="en-US"/>
              <a:t>Click to edit Master title style</a:t>
            </a:r>
          </a:p>
        </p:txBody>
      </p:sp>
      <p:sp>
        <p:nvSpPr>
          <p:cNvPr id="3" name="Subtitle 2"/>
          <p:cNvSpPr>
            <a:spLocks noGrp="1"/>
          </p:cNvSpPr>
          <p:nvPr>
            <p:ph type="subTitle" idx="1"/>
          </p:nvPr>
        </p:nvSpPr>
        <p:spPr>
          <a:xfrm>
            <a:off x="2743200" y="5829300"/>
            <a:ext cx="12801600" cy="2628900"/>
          </a:xfrm>
        </p:spPr>
        <p:txBody>
          <a:bodyPr/>
          <a:lstStyle>
            <a:lvl1pPr marL="0" indent="0" algn="ctr">
              <a:buNone/>
              <a:defRPr>
                <a:solidFill>
                  <a:schemeClr val="tx1">
                    <a:tint val="75000"/>
                  </a:schemeClr>
                </a:solidFill>
              </a:defRPr>
            </a:lvl1pPr>
            <a:lvl2pPr marL="685800" indent="0" algn="ctr">
              <a:buNone/>
              <a:defRPr>
                <a:solidFill>
                  <a:schemeClr val="tx1">
                    <a:tint val="75000"/>
                  </a:schemeClr>
                </a:solidFill>
              </a:defRPr>
            </a:lvl2pPr>
            <a:lvl3pPr marL="1371600" indent="0" algn="ctr">
              <a:buNone/>
              <a:defRPr>
                <a:solidFill>
                  <a:schemeClr val="tx1">
                    <a:tint val="75000"/>
                  </a:schemeClr>
                </a:solidFill>
              </a:defRPr>
            </a:lvl3pPr>
            <a:lvl4pPr marL="2057400" indent="0" algn="ctr">
              <a:buNone/>
              <a:defRPr>
                <a:solidFill>
                  <a:schemeClr val="tx1">
                    <a:tint val="75000"/>
                  </a:schemeClr>
                </a:solidFill>
              </a:defRPr>
            </a:lvl4pPr>
            <a:lvl5pPr marL="2743200" indent="0" algn="ctr">
              <a:buNone/>
              <a:defRPr>
                <a:solidFill>
                  <a:schemeClr val="tx1">
                    <a:tint val="75000"/>
                  </a:schemeClr>
                </a:solidFill>
              </a:defRPr>
            </a:lvl5pPr>
            <a:lvl6pPr marL="3429000" indent="0" algn="ctr">
              <a:buNone/>
              <a:defRPr>
                <a:solidFill>
                  <a:schemeClr val="tx1">
                    <a:tint val="75000"/>
                  </a:schemeClr>
                </a:solidFill>
              </a:defRPr>
            </a:lvl6pPr>
            <a:lvl7pPr marL="4114800" indent="0" algn="ctr">
              <a:buNone/>
              <a:defRPr>
                <a:solidFill>
                  <a:schemeClr val="tx1">
                    <a:tint val="75000"/>
                  </a:schemeClr>
                </a:solidFill>
              </a:defRPr>
            </a:lvl7pPr>
            <a:lvl8pPr marL="4800600" indent="0" algn="ctr">
              <a:buNone/>
              <a:defRPr>
                <a:solidFill>
                  <a:schemeClr val="tx1">
                    <a:tint val="75000"/>
                  </a:schemeClr>
                </a:solidFill>
              </a:defRPr>
            </a:lvl8pPr>
            <a:lvl9pPr marL="54864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defTabSz="1371600"/>
            <a:fld id="{BD2D152F-6F5E-48CF-A181-2BBC38F9FBBA}" type="datetimeFigureOut">
              <a:rPr lang="en-US" smtClean="0">
                <a:solidFill>
                  <a:prstClr val="black">
                    <a:tint val="75000"/>
                  </a:prstClr>
                </a:solidFill>
              </a:rPr>
              <a:pPr defTabSz="1371600"/>
              <a:t>6/4/2026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3716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00"/>
            <a:fld id="{A5B90BE1-FDAB-420A-BDC8-F3D2682E8B3B}"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21714231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1371600"/>
            <a:fld id="{BD2D152F-6F5E-48CF-A181-2BBC38F9FBBA}" type="datetimeFigureOut">
              <a:rPr lang="en-US" smtClean="0">
                <a:solidFill>
                  <a:prstClr val="black">
                    <a:tint val="75000"/>
                  </a:prstClr>
                </a:solidFill>
              </a:rPr>
              <a:pPr defTabSz="1371600"/>
              <a:t>6/4/2026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3716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00"/>
            <a:fld id="{A5B90BE1-FDAB-420A-BDC8-F3D2682E8B3B}"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17937293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626" y="6610351"/>
            <a:ext cx="15544800" cy="2043113"/>
          </a:xfrm>
        </p:spPr>
        <p:txBody>
          <a:bodyPr anchor="t"/>
          <a:lstStyle>
            <a:lvl1pPr algn="l">
              <a:defRPr sz="6000" b="1" cap="all"/>
            </a:lvl1pPr>
          </a:lstStyle>
          <a:p>
            <a:r>
              <a:rPr lang="en-US"/>
              <a:t>Click to edit Master title style</a:t>
            </a:r>
          </a:p>
        </p:txBody>
      </p:sp>
      <p:sp>
        <p:nvSpPr>
          <p:cNvPr id="3" name="Text Placeholder 2"/>
          <p:cNvSpPr>
            <a:spLocks noGrp="1"/>
          </p:cNvSpPr>
          <p:nvPr>
            <p:ph type="body" idx="1"/>
          </p:nvPr>
        </p:nvSpPr>
        <p:spPr>
          <a:xfrm>
            <a:off x="1444626" y="4360070"/>
            <a:ext cx="15544800" cy="2250281"/>
          </a:xfrm>
        </p:spPr>
        <p:txBody>
          <a:bodyPr anchor="b"/>
          <a:lstStyle>
            <a:lvl1pPr marL="0" indent="0">
              <a:buNone/>
              <a:defRPr sz="3000">
                <a:solidFill>
                  <a:schemeClr val="tx1">
                    <a:tint val="75000"/>
                  </a:schemeClr>
                </a:solidFill>
              </a:defRPr>
            </a:lvl1pPr>
            <a:lvl2pPr marL="685800" indent="0">
              <a:buNone/>
              <a:defRPr sz="2700">
                <a:solidFill>
                  <a:schemeClr val="tx1">
                    <a:tint val="75000"/>
                  </a:schemeClr>
                </a:solidFill>
              </a:defRPr>
            </a:lvl2pPr>
            <a:lvl3pPr marL="1371600" indent="0">
              <a:buNone/>
              <a:defRPr sz="2400">
                <a:solidFill>
                  <a:schemeClr val="tx1">
                    <a:tint val="75000"/>
                  </a:schemeClr>
                </a:solidFill>
              </a:defRPr>
            </a:lvl3pPr>
            <a:lvl4pPr marL="2057400" indent="0">
              <a:buNone/>
              <a:defRPr sz="2100">
                <a:solidFill>
                  <a:schemeClr val="tx1">
                    <a:tint val="75000"/>
                  </a:schemeClr>
                </a:solidFill>
              </a:defRPr>
            </a:lvl4pPr>
            <a:lvl5pPr marL="2743200" indent="0">
              <a:buNone/>
              <a:defRPr sz="2100">
                <a:solidFill>
                  <a:schemeClr val="tx1">
                    <a:tint val="75000"/>
                  </a:schemeClr>
                </a:solidFill>
              </a:defRPr>
            </a:lvl5pPr>
            <a:lvl6pPr marL="3429000" indent="0">
              <a:buNone/>
              <a:defRPr sz="2100">
                <a:solidFill>
                  <a:schemeClr val="tx1">
                    <a:tint val="75000"/>
                  </a:schemeClr>
                </a:solidFill>
              </a:defRPr>
            </a:lvl6pPr>
            <a:lvl7pPr marL="4114800" indent="0">
              <a:buNone/>
              <a:defRPr sz="2100">
                <a:solidFill>
                  <a:schemeClr val="tx1">
                    <a:tint val="75000"/>
                  </a:schemeClr>
                </a:solidFill>
              </a:defRPr>
            </a:lvl7pPr>
            <a:lvl8pPr marL="4800600" indent="0">
              <a:buNone/>
              <a:defRPr sz="2100">
                <a:solidFill>
                  <a:schemeClr val="tx1">
                    <a:tint val="75000"/>
                  </a:schemeClr>
                </a:solidFill>
              </a:defRPr>
            </a:lvl8pPr>
            <a:lvl9pPr marL="5486400"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1371600"/>
            <a:fld id="{BD2D152F-6F5E-48CF-A181-2BBC38F9FBBA}" type="datetimeFigureOut">
              <a:rPr lang="en-US" smtClean="0">
                <a:solidFill>
                  <a:prstClr val="black">
                    <a:tint val="75000"/>
                  </a:prstClr>
                </a:solidFill>
              </a:rPr>
              <a:pPr defTabSz="1371600"/>
              <a:t>6/4/2026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3716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00"/>
            <a:fld id="{A5B90BE1-FDAB-420A-BDC8-F3D2682E8B3B}"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30967003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2400301"/>
            <a:ext cx="8077200" cy="6788945"/>
          </a:xfr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296400" y="2400301"/>
            <a:ext cx="8077200" cy="6788945"/>
          </a:xfr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1371600"/>
            <a:fld id="{BD2D152F-6F5E-48CF-A181-2BBC38F9FBBA}" type="datetimeFigureOut">
              <a:rPr lang="en-US" smtClean="0">
                <a:solidFill>
                  <a:prstClr val="black">
                    <a:tint val="75000"/>
                  </a:prstClr>
                </a:solidFill>
              </a:rPr>
              <a:pPr defTabSz="1371600"/>
              <a:t>6/4/2026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13716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371600"/>
            <a:fld id="{A5B90BE1-FDAB-420A-BDC8-F3D2682E8B3B}"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33348283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302670"/>
            <a:ext cx="8080376" cy="959643"/>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p:cNvSpPr>
            <a:spLocks noGrp="1"/>
          </p:cNvSpPr>
          <p:nvPr>
            <p:ph sz="half" idx="2"/>
          </p:nvPr>
        </p:nvSpPr>
        <p:spPr>
          <a:xfrm>
            <a:off x="914400" y="3262313"/>
            <a:ext cx="8080376" cy="5926932"/>
          </a:xfr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90051" y="2302670"/>
            <a:ext cx="8083550" cy="959643"/>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290051" y="3262313"/>
            <a:ext cx="8083550" cy="5926932"/>
          </a:xfr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1371600"/>
            <a:fld id="{BD2D152F-6F5E-48CF-A181-2BBC38F9FBBA}" type="datetimeFigureOut">
              <a:rPr lang="en-US" smtClean="0">
                <a:solidFill>
                  <a:prstClr val="black">
                    <a:tint val="75000"/>
                  </a:prstClr>
                </a:solidFill>
              </a:rPr>
              <a:pPr defTabSz="1371600"/>
              <a:t>6/4/2026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1371600"/>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1371600"/>
            <a:fld id="{A5B90BE1-FDAB-420A-BDC8-F3D2682E8B3B}"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100230063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1371600"/>
            <a:fld id="{BD2D152F-6F5E-48CF-A181-2BBC38F9FBBA}" type="datetimeFigureOut">
              <a:rPr lang="en-US" smtClean="0">
                <a:solidFill>
                  <a:prstClr val="black">
                    <a:tint val="75000"/>
                  </a:prstClr>
                </a:solidFill>
              </a:rPr>
              <a:pPr defTabSz="1371600"/>
              <a:t>6/4/2026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1371600"/>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1371600"/>
            <a:fld id="{A5B90BE1-FDAB-420A-BDC8-F3D2682E8B3B}"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15356186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1371600"/>
            <a:fld id="{BD2D152F-6F5E-48CF-A181-2BBC38F9FBBA}" type="datetimeFigureOut">
              <a:rPr lang="en-US" smtClean="0">
                <a:solidFill>
                  <a:prstClr val="black">
                    <a:tint val="75000"/>
                  </a:prstClr>
                </a:solidFill>
              </a:rPr>
              <a:pPr defTabSz="1371600"/>
              <a:t>6/4/2026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1371600"/>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1371600"/>
            <a:fld id="{A5B90BE1-FDAB-420A-BDC8-F3D2682E8B3B}"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12412680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1" y="409575"/>
            <a:ext cx="6016626" cy="1743075"/>
          </a:xfrm>
        </p:spPr>
        <p:txBody>
          <a:bodyPr anchor="b"/>
          <a:lstStyle>
            <a:lvl1pPr algn="l">
              <a:defRPr sz="3000" b="1"/>
            </a:lvl1pPr>
          </a:lstStyle>
          <a:p>
            <a:r>
              <a:rPr lang="en-US"/>
              <a:t>Click to edit Master title style</a:t>
            </a:r>
          </a:p>
        </p:txBody>
      </p:sp>
      <p:sp>
        <p:nvSpPr>
          <p:cNvPr id="3" name="Content Placeholder 2"/>
          <p:cNvSpPr>
            <a:spLocks noGrp="1"/>
          </p:cNvSpPr>
          <p:nvPr>
            <p:ph idx="1"/>
          </p:nvPr>
        </p:nvSpPr>
        <p:spPr>
          <a:xfrm>
            <a:off x="7150100" y="409576"/>
            <a:ext cx="10223500" cy="8779670"/>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14401" y="2152651"/>
            <a:ext cx="6016626" cy="7036595"/>
          </a:xfrm>
        </p:spPr>
        <p:txBody>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a:t>Click to edit Master text styles</a:t>
            </a:r>
          </a:p>
        </p:txBody>
      </p:sp>
      <p:sp>
        <p:nvSpPr>
          <p:cNvPr id="5" name="Date Placeholder 4"/>
          <p:cNvSpPr>
            <a:spLocks noGrp="1"/>
          </p:cNvSpPr>
          <p:nvPr>
            <p:ph type="dt" sz="half" idx="10"/>
          </p:nvPr>
        </p:nvSpPr>
        <p:spPr/>
        <p:txBody>
          <a:bodyPr/>
          <a:lstStyle/>
          <a:p>
            <a:pPr defTabSz="1371600"/>
            <a:fld id="{BD2D152F-6F5E-48CF-A181-2BBC38F9FBBA}" type="datetimeFigureOut">
              <a:rPr lang="en-US" smtClean="0">
                <a:solidFill>
                  <a:prstClr val="black">
                    <a:tint val="75000"/>
                  </a:prstClr>
                </a:solidFill>
              </a:rPr>
              <a:pPr defTabSz="1371600"/>
              <a:t>6/4/2026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13716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371600"/>
            <a:fld id="{A5B90BE1-FDAB-420A-BDC8-F3D2682E8B3B}"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13445944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84576" y="7200900"/>
            <a:ext cx="10972800" cy="850107"/>
          </a:xfrm>
        </p:spPr>
        <p:txBody>
          <a:bodyPr anchor="b"/>
          <a:lstStyle>
            <a:lvl1pPr algn="l">
              <a:defRPr sz="3000" b="1"/>
            </a:lvl1pPr>
          </a:lstStyle>
          <a:p>
            <a:r>
              <a:rPr lang="en-US"/>
              <a:t>Click to edit Master title style</a:t>
            </a:r>
          </a:p>
        </p:txBody>
      </p:sp>
      <p:sp>
        <p:nvSpPr>
          <p:cNvPr id="3" name="Picture Placeholder 2"/>
          <p:cNvSpPr>
            <a:spLocks noGrp="1"/>
          </p:cNvSpPr>
          <p:nvPr>
            <p:ph type="pic" idx="1"/>
          </p:nvPr>
        </p:nvSpPr>
        <p:spPr>
          <a:xfrm>
            <a:off x="3584576" y="919163"/>
            <a:ext cx="10972800" cy="6172200"/>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p:cNvSpPr>
            <a:spLocks noGrp="1"/>
          </p:cNvSpPr>
          <p:nvPr>
            <p:ph type="body" sz="half" idx="2"/>
          </p:nvPr>
        </p:nvSpPr>
        <p:spPr>
          <a:xfrm>
            <a:off x="3584576" y="8051007"/>
            <a:ext cx="10972800" cy="1207293"/>
          </a:xfrm>
        </p:spPr>
        <p:txBody>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a:t>Click to edit Master text styles</a:t>
            </a:r>
          </a:p>
        </p:txBody>
      </p:sp>
      <p:sp>
        <p:nvSpPr>
          <p:cNvPr id="5" name="Date Placeholder 4"/>
          <p:cNvSpPr>
            <a:spLocks noGrp="1"/>
          </p:cNvSpPr>
          <p:nvPr>
            <p:ph type="dt" sz="half" idx="10"/>
          </p:nvPr>
        </p:nvSpPr>
        <p:spPr/>
        <p:txBody>
          <a:bodyPr/>
          <a:lstStyle/>
          <a:p>
            <a:pPr defTabSz="1371600"/>
            <a:fld id="{BD2D152F-6F5E-48CF-A181-2BBC38F9FBBA}" type="datetimeFigureOut">
              <a:rPr lang="en-US" smtClean="0">
                <a:solidFill>
                  <a:prstClr val="black">
                    <a:tint val="75000"/>
                  </a:prstClr>
                </a:solidFill>
              </a:rPr>
              <a:pPr defTabSz="1371600"/>
              <a:t>6/4/2026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13716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371600"/>
            <a:fld id="{A5B90BE1-FDAB-420A-BDC8-F3D2682E8B3B}"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34740268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1371600"/>
            <a:fld id="{BD2D152F-6F5E-48CF-A181-2BBC38F9FBBA}" type="datetimeFigureOut">
              <a:rPr lang="en-US" smtClean="0">
                <a:solidFill>
                  <a:prstClr val="black">
                    <a:tint val="75000"/>
                  </a:prstClr>
                </a:solidFill>
              </a:rPr>
              <a:pPr defTabSz="1371600"/>
              <a:t>6/4/2026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3716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00"/>
            <a:fld id="{A5B90BE1-FDAB-420A-BDC8-F3D2682E8B3B}"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99474541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258800" y="411958"/>
            <a:ext cx="4114800" cy="877728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411958"/>
            <a:ext cx="12039600" cy="87772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1371600"/>
            <a:fld id="{BD2D152F-6F5E-48CF-A181-2BBC38F9FBBA}" type="datetimeFigureOut">
              <a:rPr lang="en-US" smtClean="0">
                <a:solidFill>
                  <a:prstClr val="black">
                    <a:tint val="75000"/>
                  </a:prstClr>
                </a:solidFill>
              </a:rPr>
              <a:pPr defTabSz="1371600"/>
              <a:t>6/4/2026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3716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00"/>
            <a:fld id="{A5B90BE1-FDAB-420A-BDC8-F3D2682E8B3B}"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7973310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image" Target="../media/image1.emf"/><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BF5"/>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8" name="Picture 3"/>
          <p:cNvPicPr>
            <a:picLocks noChangeAspect="1" noChangeArrowheads="1"/>
          </p:cNvPicPr>
          <p:nvPr userDrawn="1"/>
        </p:nvPicPr>
        <p:blipFill>
          <a:blip r:embed="rId11" cstate="print">
            <a:extLst>
              <a:ext uri="{28A0092B-C50C-407E-A947-70E740481C1C}">
                <a14:useLocalDpi xmlns:a14="http://schemas.microsoft.com/office/drawing/2010/main" val="0"/>
              </a:ext>
            </a:extLst>
          </a:blip>
          <a:srcRect/>
          <a:stretch>
            <a:fillRect/>
          </a:stretch>
        </p:blipFill>
        <p:spPr bwMode="auto">
          <a:xfrm>
            <a:off x="18686846" y="-4892333"/>
            <a:ext cx="18285395" cy="1028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67410368"/>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Lst>
  <p:txStyles>
    <p:titleStyle>
      <a:lvl1pPr algn="ctr" defTabSz="1629948" rtl="0" eaLnBrk="1" latinLnBrk="0" hangingPunct="1">
        <a:spcBef>
          <a:spcPct val="0"/>
        </a:spcBef>
        <a:buNone/>
        <a:defRPr sz="7800" kern="1200">
          <a:solidFill>
            <a:schemeClr val="tx1"/>
          </a:solidFill>
          <a:latin typeface="+mj-lt"/>
          <a:ea typeface="+mj-ea"/>
          <a:cs typeface="+mj-cs"/>
        </a:defRPr>
      </a:lvl1pPr>
    </p:titleStyle>
    <p:bodyStyle>
      <a:lvl1pPr marL="611478" indent="-611478" algn="l" defTabSz="1629948" rtl="0" eaLnBrk="1" latinLnBrk="0" hangingPunct="1">
        <a:spcBef>
          <a:spcPct val="20000"/>
        </a:spcBef>
        <a:buFont typeface="Arial" panose="020B0604020202020204" pitchFamily="34" charset="0"/>
        <a:buChar char="•"/>
        <a:defRPr sz="5600" kern="1200">
          <a:solidFill>
            <a:schemeClr val="tx1"/>
          </a:solidFill>
          <a:latin typeface="+mn-lt"/>
          <a:ea typeface="+mn-ea"/>
          <a:cs typeface="+mn-cs"/>
        </a:defRPr>
      </a:lvl1pPr>
      <a:lvl2pPr marL="1324703" indent="-509253" algn="l" defTabSz="1629948" rtl="0" eaLnBrk="1" latinLnBrk="0" hangingPunct="1">
        <a:spcBef>
          <a:spcPct val="20000"/>
        </a:spcBef>
        <a:buFont typeface="Arial" panose="020B0604020202020204" pitchFamily="34" charset="0"/>
        <a:buChar char="–"/>
        <a:defRPr sz="5000" kern="1200">
          <a:solidFill>
            <a:schemeClr val="tx1"/>
          </a:solidFill>
          <a:latin typeface="+mn-lt"/>
          <a:ea typeface="+mn-ea"/>
          <a:cs typeface="+mn-cs"/>
        </a:defRPr>
      </a:lvl2pPr>
      <a:lvl3pPr marL="2037929" indent="-407492" algn="l" defTabSz="1629948" rtl="0" eaLnBrk="1" latinLnBrk="0" hangingPunct="1">
        <a:spcBef>
          <a:spcPct val="20000"/>
        </a:spcBef>
        <a:buFont typeface="Arial" panose="020B0604020202020204" pitchFamily="34" charset="0"/>
        <a:buChar char="•"/>
        <a:defRPr sz="4200" kern="1200">
          <a:solidFill>
            <a:schemeClr val="tx1"/>
          </a:solidFill>
          <a:latin typeface="+mn-lt"/>
          <a:ea typeface="+mn-ea"/>
          <a:cs typeface="+mn-cs"/>
        </a:defRPr>
      </a:lvl3pPr>
      <a:lvl4pPr marL="2852897" indent="-407492" algn="l" defTabSz="1629948"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4pPr>
      <a:lvl5pPr marL="3668391" indent="-407492" algn="l" defTabSz="1629948"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5pPr>
      <a:lvl6pPr marL="4483346" indent="-407492" algn="l" defTabSz="1629948"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298810" indent="-407492" algn="l" defTabSz="1629948"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13780" indent="-407492" algn="l" defTabSz="1629948"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28751" indent="-407492" algn="l" defTabSz="1629948"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629948" rtl="0" eaLnBrk="1" latinLnBrk="0" hangingPunct="1">
        <a:defRPr sz="3200" kern="1200">
          <a:solidFill>
            <a:schemeClr val="tx1"/>
          </a:solidFill>
          <a:latin typeface="+mn-lt"/>
          <a:ea typeface="+mn-ea"/>
          <a:cs typeface="+mn-cs"/>
        </a:defRPr>
      </a:lvl1pPr>
      <a:lvl2pPr marL="814983" algn="l" defTabSz="1629948" rtl="0" eaLnBrk="1" latinLnBrk="0" hangingPunct="1">
        <a:defRPr sz="3200" kern="1200">
          <a:solidFill>
            <a:schemeClr val="tx1"/>
          </a:solidFill>
          <a:latin typeface="+mn-lt"/>
          <a:ea typeface="+mn-ea"/>
          <a:cs typeface="+mn-cs"/>
        </a:defRPr>
      </a:lvl2pPr>
      <a:lvl3pPr marL="1630421" algn="l" defTabSz="1629948" rtl="0" eaLnBrk="1" latinLnBrk="0" hangingPunct="1">
        <a:defRPr sz="3200" kern="1200">
          <a:solidFill>
            <a:schemeClr val="tx1"/>
          </a:solidFill>
          <a:latin typeface="+mn-lt"/>
          <a:ea typeface="+mn-ea"/>
          <a:cs typeface="+mn-cs"/>
        </a:defRPr>
      </a:lvl3pPr>
      <a:lvl4pPr marL="2445434" algn="l" defTabSz="1629948" rtl="0" eaLnBrk="1" latinLnBrk="0" hangingPunct="1">
        <a:defRPr sz="3200" kern="1200">
          <a:solidFill>
            <a:schemeClr val="tx1"/>
          </a:solidFill>
          <a:latin typeface="+mn-lt"/>
          <a:ea typeface="+mn-ea"/>
          <a:cs typeface="+mn-cs"/>
        </a:defRPr>
      </a:lvl4pPr>
      <a:lvl5pPr marL="3260883" algn="l" defTabSz="1629948" rtl="0" eaLnBrk="1" latinLnBrk="0" hangingPunct="1">
        <a:defRPr sz="3200" kern="1200">
          <a:solidFill>
            <a:schemeClr val="tx1"/>
          </a:solidFill>
          <a:latin typeface="+mn-lt"/>
          <a:ea typeface="+mn-ea"/>
          <a:cs typeface="+mn-cs"/>
        </a:defRPr>
      </a:lvl5pPr>
      <a:lvl6pPr marL="4075854" algn="l" defTabSz="1629948" rtl="0" eaLnBrk="1" latinLnBrk="0" hangingPunct="1">
        <a:defRPr sz="3200" kern="1200">
          <a:solidFill>
            <a:schemeClr val="tx1"/>
          </a:solidFill>
          <a:latin typeface="+mn-lt"/>
          <a:ea typeface="+mn-ea"/>
          <a:cs typeface="+mn-cs"/>
        </a:defRPr>
      </a:lvl6pPr>
      <a:lvl7pPr marL="4890837" algn="l" defTabSz="1629948" rtl="0" eaLnBrk="1" latinLnBrk="0" hangingPunct="1">
        <a:defRPr sz="3200" kern="1200">
          <a:solidFill>
            <a:schemeClr val="tx1"/>
          </a:solidFill>
          <a:latin typeface="+mn-lt"/>
          <a:ea typeface="+mn-ea"/>
          <a:cs typeface="+mn-cs"/>
        </a:defRPr>
      </a:lvl7pPr>
      <a:lvl8pPr marL="5706302" algn="l" defTabSz="1629948" rtl="0" eaLnBrk="1" latinLnBrk="0" hangingPunct="1">
        <a:defRPr sz="3200" kern="1200">
          <a:solidFill>
            <a:schemeClr val="tx1"/>
          </a:solidFill>
          <a:latin typeface="+mn-lt"/>
          <a:ea typeface="+mn-ea"/>
          <a:cs typeface="+mn-cs"/>
        </a:defRPr>
      </a:lvl8pPr>
      <a:lvl9pPr marL="6521283" algn="l" defTabSz="1629948" rtl="0" eaLnBrk="1" latinLnBrk="0" hangingPunct="1">
        <a:defRPr sz="32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0" y="411957"/>
            <a:ext cx="16459200" cy="17145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914400" y="2400301"/>
            <a:ext cx="16459200" cy="678894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14400" y="9534526"/>
            <a:ext cx="42672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pPr defTabSz="1371600"/>
            <a:fld id="{BD2D152F-6F5E-48CF-A181-2BBC38F9FBBA}" type="datetimeFigureOut">
              <a:rPr lang="en-US" smtClean="0">
                <a:solidFill>
                  <a:prstClr val="black">
                    <a:tint val="75000"/>
                  </a:prstClr>
                </a:solidFill>
              </a:rPr>
              <a:pPr defTabSz="1371600"/>
              <a:t>6/4/2026</a:t>
            </a:fld>
            <a:endParaRPr lang="en-US">
              <a:solidFill>
                <a:prstClr val="black">
                  <a:tint val="75000"/>
                </a:prstClr>
              </a:solidFill>
            </a:endParaRPr>
          </a:p>
        </p:txBody>
      </p:sp>
      <p:sp>
        <p:nvSpPr>
          <p:cNvPr id="5" name="Footer Placeholder 4"/>
          <p:cNvSpPr>
            <a:spLocks noGrp="1"/>
          </p:cNvSpPr>
          <p:nvPr>
            <p:ph type="ftr" sz="quarter" idx="3"/>
          </p:nvPr>
        </p:nvSpPr>
        <p:spPr>
          <a:xfrm>
            <a:off x="6248400" y="9534526"/>
            <a:ext cx="5791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pPr defTabSz="1371600"/>
            <a:endParaRPr lang="en-US">
              <a:solidFill>
                <a:prstClr val="black">
                  <a:tint val="75000"/>
                </a:prstClr>
              </a:solidFill>
            </a:endParaRPr>
          </a:p>
        </p:txBody>
      </p:sp>
      <p:sp>
        <p:nvSpPr>
          <p:cNvPr id="6" name="Slide Number Placeholder 5"/>
          <p:cNvSpPr>
            <a:spLocks noGrp="1"/>
          </p:cNvSpPr>
          <p:nvPr>
            <p:ph type="sldNum" sz="quarter" idx="4"/>
          </p:nvPr>
        </p:nvSpPr>
        <p:spPr>
          <a:xfrm>
            <a:off x="13106400" y="9534526"/>
            <a:ext cx="42672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pPr defTabSz="1371600"/>
            <a:fld id="{A5B90BE1-FDAB-420A-BDC8-F3D2682E8B3B}"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1954281753"/>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Lst>
  <p:txStyles>
    <p:titleStyle>
      <a:lvl1pPr algn="ctr" defTabSz="1371600" rtl="0" eaLnBrk="1" latinLnBrk="0" hangingPunct="1">
        <a:spcBef>
          <a:spcPct val="0"/>
        </a:spcBef>
        <a:buNone/>
        <a:defRPr sz="6600" b="0" i="0" u="none" kern="1200">
          <a:solidFill>
            <a:schemeClr val="tx1"/>
          </a:solidFill>
          <a:latin typeface="+mj-lt"/>
          <a:ea typeface="+mj-ea"/>
          <a:cs typeface="+mj-cs"/>
        </a:defRPr>
      </a:lvl1pPr>
    </p:titleStyle>
    <p:bodyStyle>
      <a:lvl1pPr marL="514350" indent="-514350" algn="l" defTabSz="1371600" rtl="0" eaLnBrk="1" latinLnBrk="0" hangingPunct="1">
        <a:spcBef>
          <a:spcPct val="20000"/>
        </a:spcBef>
        <a:buFont typeface="Arial" pitchFamily="34" charset="0"/>
        <a:buChar char="•"/>
        <a:defRPr sz="4800" kern="1200">
          <a:solidFill>
            <a:schemeClr val="tx1"/>
          </a:solidFill>
          <a:latin typeface="+mn-lt"/>
          <a:ea typeface="+mn-ea"/>
          <a:cs typeface="+mn-cs"/>
        </a:defRPr>
      </a:lvl1pPr>
      <a:lvl2pPr marL="1114425" indent="-428625" algn="l" defTabSz="1371600" rtl="0" eaLnBrk="1" latinLnBrk="0" hangingPunct="1">
        <a:spcBef>
          <a:spcPct val="20000"/>
        </a:spcBef>
        <a:buFont typeface="Arial" pitchFamily="34" charset="0"/>
        <a:buChar char="–"/>
        <a:defRPr sz="4200" b="0" i="0" u="none" kern="1200">
          <a:solidFill>
            <a:schemeClr val="tx1"/>
          </a:solidFill>
          <a:latin typeface="+mn-lt"/>
          <a:ea typeface="+mn-ea"/>
          <a:cs typeface="+mn-cs"/>
        </a:defRPr>
      </a:lvl2pPr>
      <a:lvl3pPr marL="1714500" indent="-342900" algn="l" defTabSz="1371600" rtl="0" eaLnBrk="1" latinLnBrk="0" hangingPunct="1">
        <a:spcBef>
          <a:spcPct val="20000"/>
        </a:spcBef>
        <a:buFont typeface="Arial" pitchFamily="34" charset="0"/>
        <a:buChar char="•"/>
        <a:defRPr sz="3600" kern="1200">
          <a:solidFill>
            <a:schemeClr val="tx1"/>
          </a:solidFill>
          <a:latin typeface="+mn-lt"/>
          <a:ea typeface="+mn-ea"/>
          <a:cs typeface="+mn-cs"/>
        </a:defRPr>
      </a:lvl3pPr>
      <a:lvl4pPr marL="2400300" indent="-342900" algn="l" defTabSz="1371600" rtl="0" eaLnBrk="1" latinLnBrk="0" hangingPunct="1">
        <a:spcBef>
          <a:spcPct val="20000"/>
        </a:spcBef>
        <a:buFont typeface="Arial" pitchFamily="34" charset="0"/>
        <a:buChar char="–"/>
        <a:defRPr sz="3000" kern="1200">
          <a:solidFill>
            <a:schemeClr val="tx1"/>
          </a:solidFill>
          <a:latin typeface="+mn-lt"/>
          <a:ea typeface="+mn-ea"/>
          <a:cs typeface="+mn-cs"/>
        </a:defRPr>
      </a:lvl4pPr>
      <a:lvl5pPr marL="3086100" indent="-342900" algn="l" defTabSz="1371600" rtl="0" eaLnBrk="1" latinLnBrk="0" hangingPunct="1">
        <a:spcBef>
          <a:spcPct val="20000"/>
        </a:spcBef>
        <a:buFont typeface="Arial" pitchFamily="34" charset="0"/>
        <a:buChar char="»"/>
        <a:defRPr sz="3000" kern="1200">
          <a:solidFill>
            <a:schemeClr val="tx1"/>
          </a:solidFill>
          <a:latin typeface="+mn-lt"/>
          <a:ea typeface="+mn-ea"/>
          <a:cs typeface="+mn-cs"/>
        </a:defRPr>
      </a:lvl5pPr>
      <a:lvl6pPr marL="3771900" indent="-342900" algn="l" defTabSz="1371600" rtl="0" eaLnBrk="1" latinLnBrk="0" hangingPunct="1">
        <a:spcBef>
          <a:spcPct val="20000"/>
        </a:spcBef>
        <a:buFont typeface="Arial" pitchFamily="34" charset="0"/>
        <a:buChar char="•"/>
        <a:defRPr sz="3000" kern="1200">
          <a:solidFill>
            <a:schemeClr val="tx1"/>
          </a:solidFill>
          <a:latin typeface="+mn-lt"/>
          <a:ea typeface="+mn-ea"/>
          <a:cs typeface="+mn-cs"/>
        </a:defRPr>
      </a:lvl6pPr>
      <a:lvl7pPr marL="4457700" indent="-342900" algn="l" defTabSz="1371600" rtl="0" eaLnBrk="1" latinLnBrk="0" hangingPunct="1">
        <a:spcBef>
          <a:spcPct val="20000"/>
        </a:spcBef>
        <a:buFont typeface="Arial" pitchFamily="34" charset="0"/>
        <a:buChar char="•"/>
        <a:defRPr sz="3000" kern="1200">
          <a:solidFill>
            <a:schemeClr val="tx1"/>
          </a:solidFill>
          <a:latin typeface="+mn-lt"/>
          <a:ea typeface="+mn-ea"/>
          <a:cs typeface="+mn-cs"/>
        </a:defRPr>
      </a:lvl7pPr>
      <a:lvl8pPr marL="5143500" indent="-342900" algn="l" defTabSz="1371600" rtl="0" eaLnBrk="1" latinLnBrk="0" hangingPunct="1">
        <a:spcBef>
          <a:spcPct val="20000"/>
        </a:spcBef>
        <a:buFont typeface="Arial" pitchFamily="34" charset="0"/>
        <a:buChar char="•"/>
        <a:defRPr sz="3000" kern="1200">
          <a:solidFill>
            <a:schemeClr val="tx1"/>
          </a:solidFill>
          <a:latin typeface="+mn-lt"/>
          <a:ea typeface="+mn-ea"/>
          <a:cs typeface="+mn-cs"/>
        </a:defRPr>
      </a:lvl8pPr>
      <a:lvl9pPr marL="5829300" indent="-342900" algn="l" defTabSz="1371600" rtl="0" eaLnBrk="1" latinLnBrk="0" hangingPunct="1">
        <a:spcBef>
          <a:spcPct val="20000"/>
        </a:spcBef>
        <a:buFont typeface="Arial" pitchFamily="34" charset="0"/>
        <a:buChar char="•"/>
        <a:defRPr sz="30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image" Target="../media/image20.sv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6.svg"/><Relationship Id="rId5" Type="http://schemas.openxmlformats.org/officeDocument/2006/relationships/image" Target="../media/image25.svg"/><Relationship Id="rId4" Type="http://schemas.openxmlformats.org/officeDocument/2006/relationships/image" Target="../media/image24.svg"/></Relationships>
</file>

<file path=ppt/slides/_rels/slide12.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4.svg"/><Relationship Id="rId7"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8.svg"/><Relationship Id="rId5" Type="http://schemas.openxmlformats.org/officeDocument/2006/relationships/image" Target="../media/image26.svg"/><Relationship Id="rId4" Type="http://schemas.openxmlformats.org/officeDocument/2006/relationships/image" Target="../media/image25.svg"/></Relationships>
</file>

<file path=ppt/slides/_rels/slide16.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32.jpg"/></Relationships>
</file>

<file path=ppt/slides/_rels/slide18.xml.rels><?xml version="1.0" encoding="UTF-8" standalone="yes"?>
<Relationships xmlns="http://schemas.openxmlformats.org/package/2006/relationships"><Relationship Id="rId3" Type="http://schemas.openxmlformats.org/officeDocument/2006/relationships/image" Target="../media/image33.jpeg"/><Relationship Id="rId7"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jpeg"/><Relationship Id="rId4" Type="http://schemas.openxmlformats.org/officeDocument/2006/relationships/image" Target="../media/image34.jpeg"/></Relationships>
</file>

<file path=ppt/slides/_rels/slide19.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5.svg"/></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45.svg"/></Relationships>
</file>

<file path=ppt/slides/_rels/slide2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26.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49.svg"/><Relationship Id="rId4" Type="http://schemas.openxmlformats.org/officeDocument/2006/relationships/image" Target="../media/image48.png"/></Relationships>
</file>

<file path=ppt/slides/_rels/slide2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2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svg"/><Relationship Id="rId1" Type="http://schemas.openxmlformats.org/officeDocument/2006/relationships/slideLayout" Target="../slideLayouts/slideLayout7.xml"/><Relationship Id="rId5" Type="http://schemas.openxmlformats.org/officeDocument/2006/relationships/image" Target="../media/image11.svg"/><Relationship Id="rId4" Type="http://schemas.openxmlformats.org/officeDocument/2006/relationships/image" Target="../media/image10.sv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image" Target="../media/image54.png"/><Relationship Id="rId4" Type="http://schemas.openxmlformats.org/officeDocument/2006/relationships/image" Target="../media/image53.svg"/></Relationships>
</file>

<file path=ppt/slides/_rels/slide33.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55.png"/></Relationships>
</file>

<file path=ppt/slides/_rels/slide3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image" Target="../media/image60.jpeg"/><Relationship Id="rId3" Type="http://schemas.openxmlformats.org/officeDocument/2006/relationships/slideLayout" Target="../slideLayouts/slideLayout27.xml"/><Relationship Id="rId7" Type="http://schemas.openxmlformats.org/officeDocument/2006/relationships/image" Target="../media/image59.jpe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58.jpg"/><Relationship Id="rId11" Type="http://schemas.openxmlformats.org/officeDocument/2006/relationships/image" Target="../media/image62.png"/><Relationship Id="rId5" Type="http://schemas.openxmlformats.org/officeDocument/2006/relationships/image" Target="../media/image57.jpg"/><Relationship Id="rId10" Type="http://schemas.openxmlformats.org/officeDocument/2006/relationships/slide" Target="slide1.xml"/><Relationship Id="rId4" Type="http://schemas.openxmlformats.org/officeDocument/2006/relationships/notesSlide" Target="../notesSlides/notesSlide35.xml"/><Relationship Id="rId9" Type="http://schemas.openxmlformats.org/officeDocument/2006/relationships/image" Target="../media/image61.gif"/></Relationships>
</file>

<file path=ppt/slides/_rels/slide38.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slideLayout" Target="../slideLayouts/slideLayout21.xml"/><Relationship Id="rId7" Type="http://schemas.openxmlformats.org/officeDocument/2006/relationships/image" Target="../media/image61.gif"/><Relationship Id="rId2" Type="http://schemas.openxmlformats.org/officeDocument/2006/relationships/audio" Target="../media/media3.wav"/><Relationship Id="rId1" Type="http://schemas.microsoft.com/office/2007/relationships/media" Target="../media/media3.wav"/><Relationship Id="rId6" Type="http://schemas.openxmlformats.org/officeDocument/2006/relationships/image" Target="../media/image64.gif"/><Relationship Id="rId11" Type="http://schemas.openxmlformats.org/officeDocument/2006/relationships/image" Target="../media/image66.jpeg"/><Relationship Id="rId5" Type="http://schemas.openxmlformats.org/officeDocument/2006/relationships/image" Target="../media/image63.jpg"/><Relationship Id="rId10" Type="http://schemas.openxmlformats.org/officeDocument/2006/relationships/slide" Target="slide12.xml"/><Relationship Id="rId4" Type="http://schemas.openxmlformats.org/officeDocument/2006/relationships/notesSlide" Target="../notesSlides/notesSlide36.xml"/><Relationship Id="rId9" Type="http://schemas.openxmlformats.org/officeDocument/2006/relationships/image" Target="../media/image65.png"/></Relationships>
</file>

<file path=ppt/slides/_rels/slide39.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slideLayout" Target="../slideLayouts/slideLayout21.xml"/><Relationship Id="rId7" Type="http://schemas.openxmlformats.org/officeDocument/2006/relationships/image" Target="../media/image61.gif"/><Relationship Id="rId2" Type="http://schemas.openxmlformats.org/officeDocument/2006/relationships/audio" Target="../media/media3.wav"/><Relationship Id="rId1" Type="http://schemas.microsoft.com/office/2007/relationships/media" Target="../media/media3.wav"/><Relationship Id="rId6" Type="http://schemas.openxmlformats.org/officeDocument/2006/relationships/image" Target="../media/image64.gif"/><Relationship Id="rId11" Type="http://schemas.openxmlformats.org/officeDocument/2006/relationships/image" Target="../media/image66.jpeg"/><Relationship Id="rId5" Type="http://schemas.openxmlformats.org/officeDocument/2006/relationships/image" Target="../media/image63.jpg"/><Relationship Id="rId10" Type="http://schemas.openxmlformats.org/officeDocument/2006/relationships/slide" Target="slide13.xml"/><Relationship Id="rId4" Type="http://schemas.openxmlformats.org/officeDocument/2006/relationships/notesSlide" Target="../notesSlides/notesSlide37.xml"/><Relationship Id="rId9" Type="http://schemas.openxmlformats.org/officeDocument/2006/relationships/image" Target="../media/image65.png"/></Relationships>
</file>

<file path=ppt/slides/_rels/slide4.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slideLayout" Target="../slideLayouts/slideLayout7.xml"/><Relationship Id="rId7" Type="http://schemas.openxmlformats.org/officeDocument/2006/relationships/image" Target="../media/image13.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2.svg"/><Relationship Id="rId5" Type="http://schemas.openxmlformats.org/officeDocument/2006/relationships/image" Target="../media/image4.svg"/><Relationship Id="rId10" Type="http://schemas.openxmlformats.org/officeDocument/2006/relationships/image" Target="../media/image16.png"/><Relationship Id="rId4" Type="http://schemas.openxmlformats.org/officeDocument/2006/relationships/notesSlide" Target="../notesSlides/notesSlide3.xml"/><Relationship Id="rId9" Type="http://schemas.openxmlformats.org/officeDocument/2006/relationships/image" Target="../media/image15.svg"/></Relationships>
</file>

<file path=ppt/slides/_rels/slide40.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slideLayout" Target="../slideLayouts/slideLayout21.xml"/><Relationship Id="rId7" Type="http://schemas.openxmlformats.org/officeDocument/2006/relationships/image" Target="../media/image61.gif"/><Relationship Id="rId2" Type="http://schemas.openxmlformats.org/officeDocument/2006/relationships/audio" Target="../media/media3.wav"/><Relationship Id="rId1" Type="http://schemas.microsoft.com/office/2007/relationships/media" Target="../media/media3.wav"/><Relationship Id="rId6" Type="http://schemas.openxmlformats.org/officeDocument/2006/relationships/image" Target="../media/image64.gif"/><Relationship Id="rId11" Type="http://schemas.openxmlformats.org/officeDocument/2006/relationships/image" Target="../media/image66.jpeg"/><Relationship Id="rId5" Type="http://schemas.openxmlformats.org/officeDocument/2006/relationships/image" Target="../media/image63.jpg"/><Relationship Id="rId10" Type="http://schemas.openxmlformats.org/officeDocument/2006/relationships/slide" Target="slide14.xml"/><Relationship Id="rId4" Type="http://schemas.openxmlformats.org/officeDocument/2006/relationships/notesSlide" Target="../notesSlides/notesSlide38.xml"/><Relationship Id="rId9" Type="http://schemas.openxmlformats.org/officeDocument/2006/relationships/image" Target="../media/image65.png"/></Relationships>
</file>

<file path=ppt/slides/_rels/slide41.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slideLayout" Target="../slideLayouts/slideLayout21.xml"/><Relationship Id="rId7" Type="http://schemas.openxmlformats.org/officeDocument/2006/relationships/image" Target="../media/image61.gif"/><Relationship Id="rId2" Type="http://schemas.openxmlformats.org/officeDocument/2006/relationships/audio" Target="../media/media3.wav"/><Relationship Id="rId1" Type="http://schemas.microsoft.com/office/2007/relationships/media" Target="../media/media3.wav"/><Relationship Id="rId6" Type="http://schemas.openxmlformats.org/officeDocument/2006/relationships/image" Target="../media/image64.gif"/><Relationship Id="rId11" Type="http://schemas.openxmlformats.org/officeDocument/2006/relationships/image" Target="../media/image66.jpeg"/><Relationship Id="rId5" Type="http://schemas.openxmlformats.org/officeDocument/2006/relationships/image" Target="../media/image63.jpg"/><Relationship Id="rId10" Type="http://schemas.openxmlformats.org/officeDocument/2006/relationships/slide" Target="slide5.xml"/><Relationship Id="rId4" Type="http://schemas.openxmlformats.org/officeDocument/2006/relationships/notesSlide" Target="../notesSlides/notesSlide39.xml"/><Relationship Id="rId9" Type="http://schemas.openxmlformats.org/officeDocument/2006/relationships/image" Target="../media/image65.png"/></Relationships>
</file>

<file path=ppt/slides/_rels/slide42.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slideLayout" Target="../slideLayouts/slideLayout21.xml"/><Relationship Id="rId7" Type="http://schemas.openxmlformats.org/officeDocument/2006/relationships/image" Target="../media/image61.gif"/><Relationship Id="rId2" Type="http://schemas.openxmlformats.org/officeDocument/2006/relationships/audio" Target="../media/media3.wav"/><Relationship Id="rId1" Type="http://schemas.microsoft.com/office/2007/relationships/media" Target="../media/media3.wav"/><Relationship Id="rId6" Type="http://schemas.openxmlformats.org/officeDocument/2006/relationships/image" Target="../media/image64.gif"/><Relationship Id="rId11" Type="http://schemas.openxmlformats.org/officeDocument/2006/relationships/image" Target="../media/image66.jpeg"/><Relationship Id="rId5" Type="http://schemas.openxmlformats.org/officeDocument/2006/relationships/image" Target="../media/image63.jpg"/><Relationship Id="rId10" Type="http://schemas.openxmlformats.org/officeDocument/2006/relationships/slide" Target="slide16.xml"/><Relationship Id="rId4" Type="http://schemas.openxmlformats.org/officeDocument/2006/relationships/notesSlide" Target="../notesSlides/notesSlide40.xml"/><Relationship Id="rId9" Type="http://schemas.openxmlformats.org/officeDocument/2006/relationships/image" Target="../media/image65.png"/></Relationships>
</file>

<file path=ppt/slides/_rels/slide43.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slideLayout" Target="../slideLayouts/slideLayout21.xml"/><Relationship Id="rId7" Type="http://schemas.openxmlformats.org/officeDocument/2006/relationships/image" Target="../media/image61.gif"/><Relationship Id="rId2" Type="http://schemas.openxmlformats.org/officeDocument/2006/relationships/audio" Target="../media/media3.wav"/><Relationship Id="rId1" Type="http://schemas.microsoft.com/office/2007/relationships/media" Target="../media/media3.wav"/><Relationship Id="rId6" Type="http://schemas.openxmlformats.org/officeDocument/2006/relationships/image" Target="../media/image64.gif"/><Relationship Id="rId11" Type="http://schemas.openxmlformats.org/officeDocument/2006/relationships/image" Target="../media/image66.jpeg"/><Relationship Id="rId5" Type="http://schemas.openxmlformats.org/officeDocument/2006/relationships/image" Target="../media/image63.jpg"/><Relationship Id="rId10" Type="http://schemas.openxmlformats.org/officeDocument/2006/relationships/slide" Target="slide17.xml"/><Relationship Id="rId4" Type="http://schemas.openxmlformats.org/officeDocument/2006/relationships/notesSlide" Target="../notesSlides/notesSlide41.xml"/><Relationship Id="rId9" Type="http://schemas.openxmlformats.org/officeDocument/2006/relationships/image" Target="../media/image65.png"/></Relationships>
</file>

<file path=ppt/slides/_rels/slide44.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slideLayout" Target="../slideLayouts/slideLayout21.xml"/><Relationship Id="rId7" Type="http://schemas.openxmlformats.org/officeDocument/2006/relationships/image" Target="../media/image61.gif"/><Relationship Id="rId2" Type="http://schemas.openxmlformats.org/officeDocument/2006/relationships/audio" Target="../media/media3.wav"/><Relationship Id="rId1" Type="http://schemas.microsoft.com/office/2007/relationships/media" Target="../media/media3.wav"/><Relationship Id="rId6" Type="http://schemas.openxmlformats.org/officeDocument/2006/relationships/image" Target="../media/image64.gif"/><Relationship Id="rId11" Type="http://schemas.openxmlformats.org/officeDocument/2006/relationships/image" Target="../media/image66.jpeg"/><Relationship Id="rId5" Type="http://schemas.openxmlformats.org/officeDocument/2006/relationships/image" Target="../media/image63.jpg"/><Relationship Id="rId10" Type="http://schemas.openxmlformats.org/officeDocument/2006/relationships/slide" Target="slide8.xml"/><Relationship Id="rId4" Type="http://schemas.openxmlformats.org/officeDocument/2006/relationships/notesSlide" Target="../notesSlides/notesSlide42.xml"/><Relationship Id="rId9" Type="http://schemas.openxmlformats.org/officeDocument/2006/relationships/image" Target="../media/image65.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67.png"/><Relationship Id="rId4" Type="http://schemas.openxmlformats.org/officeDocument/2006/relationships/notesSlide" Target="../notesSlides/notesSlide43.xml"/></Relationships>
</file>

<file path=ppt/slides/_rels/slide5.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slideLayout" Target="../slideLayouts/slideLayout7.xml"/><Relationship Id="rId7" Type="http://schemas.openxmlformats.org/officeDocument/2006/relationships/image" Target="../media/image13.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2.svg"/><Relationship Id="rId5" Type="http://schemas.openxmlformats.org/officeDocument/2006/relationships/image" Target="../media/image17.svg"/><Relationship Id="rId10" Type="http://schemas.openxmlformats.org/officeDocument/2006/relationships/image" Target="../media/image16.png"/><Relationship Id="rId4" Type="http://schemas.openxmlformats.org/officeDocument/2006/relationships/notesSlide" Target="../notesSlides/notesSlide4.xml"/><Relationship Id="rId9" Type="http://schemas.openxmlformats.org/officeDocument/2006/relationships/image" Target="../media/image15.svg"/></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7.xml"/><Relationship Id="rId7" Type="http://schemas.openxmlformats.org/officeDocument/2006/relationships/image" Target="../media/image19.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8.svg"/><Relationship Id="rId5" Type="http://schemas.openxmlformats.org/officeDocument/2006/relationships/image" Target="../media/image4.sv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7.xml"/><Relationship Id="rId7" Type="http://schemas.openxmlformats.org/officeDocument/2006/relationships/image" Target="../media/image19.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8.svg"/><Relationship Id="rId5" Type="http://schemas.openxmlformats.org/officeDocument/2006/relationships/image" Target="../media/image20.sv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slideLayout" Target="../slideLayouts/slideLayout7.xml"/><Relationship Id="rId7" Type="http://schemas.openxmlformats.org/officeDocument/2006/relationships/image" Target="../media/image22.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1.svg"/><Relationship Id="rId5" Type="http://schemas.openxmlformats.org/officeDocument/2006/relationships/image" Target="../media/image4.svg"/><Relationship Id="rId4" Type="http://schemas.openxmlformats.org/officeDocument/2006/relationships/notesSlide" Target="../notesSlides/notesSlide7.xml"/><Relationship Id="rId9" Type="http://schemas.openxmlformats.org/officeDocument/2006/relationships/image" Target="../media/image16.png"/></Relationships>
</file>

<file path=ppt/slides/_rels/slide9.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slideLayout" Target="../slideLayouts/slideLayout7.xml"/><Relationship Id="rId7" Type="http://schemas.openxmlformats.org/officeDocument/2006/relationships/image" Target="../media/image22.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1.svg"/><Relationship Id="rId5" Type="http://schemas.openxmlformats.org/officeDocument/2006/relationships/image" Target="../media/image20.svg"/><Relationship Id="rId4" Type="http://schemas.openxmlformats.org/officeDocument/2006/relationships/notesSlide" Target="../notesSlides/notesSlide8.xml"/><Relationship Id="rId9"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60" y="2833495"/>
            <a:ext cx="9102856" cy="7453505"/>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11716" y="2763795"/>
            <a:ext cx="9184715" cy="7505700"/>
          </a:xfrm>
          <a:prstGeom prst="rect">
            <a:avLst/>
          </a:prstGeom>
        </p:spPr>
      </p:pic>
      <p:sp>
        <p:nvSpPr>
          <p:cNvPr id="8" name="TextBox 7"/>
          <p:cNvSpPr txBox="1"/>
          <p:nvPr/>
        </p:nvSpPr>
        <p:spPr>
          <a:xfrm>
            <a:off x="1415516" y="662116"/>
            <a:ext cx="15392400"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Những</a:t>
            </a:r>
            <a:r>
              <a:rPr kumimoji="0" lang="en-US" sz="4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hình</a:t>
            </a:r>
            <a:r>
              <a:rPr kumimoji="0" lang="en-US" sz="4800" b="1"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800" b="1" i="0" u="none" strike="noStrike" kern="1200" cap="none" spc="0" normalizeH="0" noProof="0" dirty="0" err="1">
                <a:ln>
                  <a:noFill/>
                </a:ln>
                <a:solidFill>
                  <a:prstClr val="black"/>
                </a:solidFill>
                <a:effectLst/>
                <a:uLnTx/>
                <a:uFillTx/>
                <a:latin typeface="Times New Roman" panose="02020603050405020304" pitchFamily="18" charset="0"/>
                <a:cs typeface="Times New Roman" panose="02020603050405020304" pitchFamily="18" charset="0"/>
              </a:rPr>
              <a:t>ảnh</a:t>
            </a:r>
            <a:r>
              <a:rPr kumimoji="0" lang="en-US" sz="4800" b="1"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800" b="1" i="0" u="none" strike="noStrike" kern="1200" cap="none" spc="0" normalizeH="0" noProof="0" dirty="0" err="1">
                <a:ln>
                  <a:noFill/>
                </a:ln>
                <a:solidFill>
                  <a:prstClr val="black"/>
                </a:solidFill>
                <a:effectLst/>
                <a:uLnTx/>
                <a:uFillTx/>
                <a:latin typeface="Times New Roman" panose="02020603050405020304" pitchFamily="18" charset="0"/>
                <a:cs typeface="Times New Roman" panose="02020603050405020304" pitchFamily="18" charset="0"/>
              </a:rPr>
              <a:t>trên</a:t>
            </a:r>
            <a:r>
              <a:rPr kumimoji="0" lang="en-US" sz="4800" b="1"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800" b="1" i="0" u="none" strike="noStrike" kern="1200" cap="none" spc="0" normalizeH="0" noProof="0" dirty="0" err="1">
                <a:ln>
                  <a:noFill/>
                </a:ln>
                <a:solidFill>
                  <a:prstClr val="black"/>
                </a:solidFill>
                <a:effectLst/>
                <a:uLnTx/>
                <a:uFillTx/>
                <a:latin typeface="Times New Roman" panose="02020603050405020304" pitchFamily="18" charset="0"/>
                <a:cs typeface="Times New Roman" panose="02020603050405020304" pitchFamily="18" charset="0"/>
              </a:rPr>
              <a:t>gợi</a:t>
            </a:r>
            <a:r>
              <a:rPr kumimoji="0" lang="en-US" sz="4800" b="1"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800" b="1" i="0" u="none" strike="noStrike" kern="1200" cap="none" spc="0" normalizeH="0" noProof="0" dirty="0" err="1">
                <a:ln>
                  <a:noFill/>
                </a:ln>
                <a:solidFill>
                  <a:prstClr val="black"/>
                </a:solidFill>
                <a:effectLst/>
                <a:uLnTx/>
                <a:uFillTx/>
                <a:latin typeface="Times New Roman" panose="02020603050405020304" pitchFamily="18" charset="0"/>
                <a:cs typeface="Times New Roman" panose="02020603050405020304" pitchFamily="18" charset="0"/>
              </a:rPr>
              <a:t>cho</a:t>
            </a:r>
            <a:r>
              <a:rPr kumimoji="0" lang="en-US" sz="4800" b="1"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800" b="1" i="0" u="none" strike="noStrike" kern="1200" cap="none" spc="0" normalizeH="0" noProof="0" dirty="0" err="1">
                <a:ln>
                  <a:noFill/>
                </a:ln>
                <a:solidFill>
                  <a:prstClr val="black"/>
                </a:solidFill>
                <a:effectLst/>
                <a:uLnTx/>
                <a:uFillTx/>
                <a:latin typeface="Times New Roman" panose="02020603050405020304" pitchFamily="18" charset="0"/>
                <a:cs typeface="Times New Roman" panose="02020603050405020304" pitchFamily="18" charset="0"/>
              </a:rPr>
              <a:t>em</a:t>
            </a:r>
            <a:r>
              <a:rPr kumimoji="0" lang="en-US" sz="4800" b="1"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800" b="1" i="0" u="none" strike="noStrike" kern="1200" cap="none" spc="0" normalizeH="0" noProof="0" dirty="0" err="1">
                <a:ln>
                  <a:noFill/>
                </a:ln>
                <a:solidFill>
                  <a:prstClr val="black"/>
                </a:solidFill>
                <a:effectLst/>
                <a:uLnTx/>
                <a:uFillTx/>
                <a:latin typeface="Times New Roman" panose="02020603050405020304" pitchFamily="18" charset="0"/>
                <a:cs typeface="Times New Roman" panose="02020603050405020304" pitchFamily="18" charset="0"/>
              </a:rPr>
              <a:t>suy</a:t>
            </a:r>
            <a:r>
              <a:rPr kumimoji="0" lang="en-US" sz="4800" b="1"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800" b="1" i="0" u="none" strike="noStrike" kern="1200" cap="none" spc="0" normalizeH="0" noProof="0" dirty="0" err="1">
                <a:ln>
                  <a:noFill/>
                </a:ln>
                <a:solidFill>
                  <a:prstClr val="black"/>
                </a:solidFill>
                <a:effectLst/>
                <a:uLnTx/>
                <a:uFillTx/>
                <a:latin typeface="Times New Roman" panose="02020603050405020304" pitchFamily="18" charset="0"/>
                <a:cs typeface="Times New Roman" panose="02020603050405020304" pitchFamily="18" charset="0"/>
              </a:rPr>
              <a:t>nghĩ</a:t>
            </a:r>
            <a:r>
              <a:rPr kumimoji="0" lang="en-US" sz="4800" b="1"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800" b="1" i="0" u="none" strike="noStrike" kern="1200" cap="none" spc="0" normalizeH="0" noProof="0" dirty="0" err="1">
                <a:ln>
                  <a:noFill/>
                </a:ln>
                <a:solidFill>
                  <a:prstClr val="black"/>
                </a:solidFill>
                <a:effectLst/>
                <a:uLnTx/>
                <a:uFillTx/>
                <a:latin typeface="Times New Roman" panose="02020603050405020304" pitchFamily="18" charset="0"/>
                <a:cs typeface="Times New Roman" panose="02020603050405020304" pitchFamily="18" charset="0"/>
              </a:rPr>
              <a:t>đến</a:t>
            </a:r>
            <a:r>
              <a:rPr kumimoji="0" lang="en-US" sz="4800" b="1"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ai?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Chia </a:t>
            </a:r>
            <a:r>
              <a:rPr kumimoji="0" lang="en-US" sz="4800" b="1" i="0" u="none" strike="noStrike" kern="1200" cap="none" spc="0" normalizeH="0" noProof="0" dirty="0" err="1">
                <a:ln>
                  <a:noFill/>
                </a:ln>
                <a:solidFill>
                  <a:prstClr val="black"/>
                </a:solidFill>
                <a:effectLst/>
                <a:uLnTx/>
                <a:uFillTx/>
                <a:latin typeface="Times New Roman" panose="02020603050405020304" pitchFamily="18" charset="0"/>
                <a:cs typeface="Times New Roman" panose="02020603050405020304" pitchFamily="18" charset="0"/>
              </a:rPr>
              <a:t>sẻ</a:t>
            </a:r>
            <a:r>
              <a:rPr kumimoji="0" lang="en-US" sz="4800" b="1"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800" b="1" i="0" u="none" strike="noStrike" kern="1200" cap="none" spc="0" normalizeH="0" noProof="0" dirty="0" err="1">
                <a:ln>
                  <a:noFill/>
                </a:ln>
                <a:solidFill>
                  <a:prstClr val="black"/>
                </a:solidFill>
                <a:effectLst/>
                <a:uLnTx/>
                <a:uFillTx/>
                <a:latin typeface="Times New Roman" panose="02020603050405020304" pitchFamily="18" charset="0"/>
                <a:cs typeface="Times New Roman" panose="02020603050405020304" pitchFamily="18" charset="0"/>
              </a:rPr>
              <a:t>cảm</a:t>
            </a:r>
            <a:r>
              <a:rPr kumimoji="0" lang="en-US" sz="4800" b="1"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800" b="1" i="0" u="none" strike="noStrike" kern="1200" cap="none" spc="0" normalizeH="0" noProof="0" dirty="0" err="1">
                <a:ln>
                  <a:noFill/>
                </a:ln>
                <a:solidFill>
                  <a:prstClr val="black"/>
                </a:solidFill>
                <a:effectLst/>
                <a:uLnTx/>
                <a:uFillTx/>
                <a:latin typeface="Times New Roman" panose="02020603050405020304" pitchFamily="18" charset="0"/>
                <a:cs typeface="Times New Roman" panose="02020603050405020304" pitchFamily="18" charset="0"/>
              </a:rPr>
              <a:t>nhận</a:t>
            </a:r>
            <a:r>
              <a:rPr kumimoji="0" lang="en-US" sz="4800" b="1"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800" b="1" i="0" u="none" strike="noStrike" kern="1200" cap="none" spc="0" normalizeH="0" noProof="0" dirty="0" err="1">
                <a:ln>
                  <a:noFill/>
                </a:ln>
                <a:solidFill>
                  <a:prstClr val="black"/>
                </a:solidFill>
                <a:effectLst/>
                <a:uLnTx/>
                <a:uFillTx/>
                <a:latin typeface="Times New Roman" panose="02020603050405020304" pitchFamily="18" charset="0"/>
                <a:cs typeface="Times New Roman" panose="02020603050405020304" pitchFamily="18" charset="0"/>
              </a:rPr>
              <a:t>của</a:t>
            </a:r>
            <a:r>
              <a:rPr kumimoji="0" lang="en-US" sz="4800" b="1"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800" b="1" i="0" u="none" strike="noStrike" kern="1200" cap="none" spc="0" normalizeH="0" noProof="0" dirty="0" err="1">
                <a:ln>
                  <a:noFill/>
                </a:ln>
                <a:solidFill>
                  <a:prstClr val="black"/>
                </a:solidFill>
                <a:effectLst/>
                <a:uLnTx/>
                <a:uFillTx/>
                <a:latin typeface="Times New Roman" panose="02020603050405020304" pitchFamily="18" charset="0"/>
                <a:cs typeface="Times New Roman" panose="02020603050405020304" pitchFamily="18" charset="0"/>
              </a:rPr>
              <a:t>em</a:t>
            </a:r>
            <a:r>
              <a:rPr kumimoji="0" lang="en-US" sz="4800" b="1"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800" b="1" i="0" u="none" strike="noStrike" kern="1200" cap="none" spc="0" normalizeH="0" noProof="0" dirty="0" err="1">
                <a:ln>
                  <a:noFill/>
                </a:ln>
                <a:solidFill>
                  <a:prstClr val="black"/>
                </a:solidFill>
                <a:effectLst/>
                <a:uLnTx/>
                <a:uFillTx/>
                <a:latin typeface="Times New Roman" panose="02020603050405020304" pitchFamily="18" charset="0"/>
                <a:cs typeface="Times New Roman" panose="02020603050405020304" pitchFamily="18" charset="0"/>
              </a:rPr>
              <a:t>về</a:t>
            </a:r>
            <a:r>
              <a:rPr kumimoji="0" lang="en-US" sz="4800" b="1"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800" b="1" i="0" u="none" strike="noStrike" kern="1200" cap="none" spc="0" normalizeH="0" noProof="0" dirty="0" err="1">
                <a:ln>
                  <a:noFill/>
                </a:ln>
                <a:solidFill>
                  <a:prstClr val="black"/>
                </a:solidFill>
                <a:effectLst/>
                <a:uLnTx/>
                <a:uFillTx/>
                <a:latin typeface="Times New Roman" panose="02020603050405020304" pitchFamily="18" charset="0"/>
                <a:cs typeface="Times New Roman" panose="02020603050405020304" pitchFamily="18" charset="0"/>
              </a:rPr>
              <a:t>người</a:t>
            </a:r>
            <a:r>
              <a:rPr kumimoji="0" lang="en-US" sz="4800" b="1"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800" b="1" i="0" u="none" strike="noStrike" kern="1200" cap="none" spc="0" normalizeH="0" noProof="0" dirty="0" err="1">
                <a:ln>
                  <a:noFill/>
                </a:ln>
                <a:solidFill>
                  <a:prstClr val="black"/>
                </a:solidFill>
                <a:effectLst/>
                <a:uLnTx/>
                <a:uFillTx/>
                <a:latin typeface="Times New Roman" panose="02020603050405020304" pitchFamily="18" charset="0"/>
                <a:cs typeface="Times New Roman" panose="02020603050405020304" pitchFamily="18" charset="0"/>
              </a:rPr>
              <a:t>đó</a:t>
            </a:r>
            <a:r>
              <a:rPr kumimoji="0" lang="en-US" sz="4800" b="1"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a:t>
            </a:r>
            <a:endParaRPr kumimoji="0" lang="en-US" sz="4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19680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par>
                                <p:cTn id="13" presetID="16" presetClass="entr" presetSubtype="21"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a:lum/>
            <a:extLst>
              <a:ext uri="{96DAC541-7B7A-43D3-8B79-37D633B846F1}">
                <asvg:svgBlip xmlns:asvg="http://schemas.microsoft.com/office/drawing/2016/SVG/main" r:embed="rId2"/>
              </a:ext>
            </a:extLst>
          </a:blip>
          <a:srcRect/>
          <a:stretch>
            <a:fillRect t="-26000" b="-26000"/>
          </a:stretch>
        </a:blipFill>
        <a:effectLst/>
      </p:bgPr>
    </p:bg>
    <p:spTree>
      <p:nvGrpSpPr>
        <p:cNvPr id="1" name=""/>
        <p:cNvGrpSpPr/>
        <p:nvPr/>
      </p:nvGrpSpPr>
      <p:grpSpPr>
        <a:xfrm>
          <a:off x="0" y="0"/>
          <a:ext cx="0" cy="0"/>
          <a:chOff x="0" y="0"/>
          <a:chExt cx="0" cy="0"/>
        </a:xfrm>
      </p:grpSpPr>
      <p:grpSp>
        <p:nvGrpSpPr>
          <p:cNvPr id="2" name="Group 3">
            <a:extLst>
              <a:ext uri="{FF2B5EF4-FFF2-40B4-BE49-F238E27FC236}">
                <a16:creationId xmlns:a16="http://schemas.microsoft.com/office/drawing/2014/main" id="{5633F439-E591-0845-2D46-6CD55D2FCBB8}"/>
              </a:ext>
            </a:extLst>
          </p:cNvPr>
          <p:cNvGrpSpPr/>
          <p:nvPr/>
        </p:nvGrpSpPr>
        <p:grpSpPr>
          <a:xfrm>
            <a:off x="990600" y="859673"/>
            <a:ext cx="5638800" cy="2450755"/>
            <a:chOff x="108037" y="280216"/>
            <a:chExt cx="11079835" cy="3431090"/>
          </a:xfrm>
        </p:grpSpPr>
        <p:sp>
          <p:nvSpPr>
            <p:cNvPr id="3" name="AutoShape 4">
              <a:extLst>
                <a:ext uri="{FF2B5EF4-FFF2-40B4-BE49-F238E27FC236}">
                  <a16:creationId xmlns:a16="http://schemas.microsoft.com/office/drawing/2014/main" id="{4B3A13BC-30D3-ABB9-B517-5C1CA17156F8}"/>
                </a:ext>
              </a:extLst>
            </p:cNvPr>
            <p:cNvSpPr/>
            <p:nvPr/>
          </p:nvSpPr>
          <p:spPr>
            <a:xfrm rot="257646">
              <a:off x="108037" y="410175"/>
              <a:ext cx="11079835" cy="3301131"/>
            </a:xfrm>
            <a:prstGeom prst="rect">
              <a:avLst/>
            </a:prstGeom>
            <a:solidFill>
              <a:srgbClr val="FFE27B"/>
            </a:solidFill>
          </p:spPr>
        </p:sp>
        <p:sp>
          <p:nvSpPr>
            <p:cNvPr id="4" name="TextBox 5">
              <a:extLst>
                <a:ext uri="{FF2B5EF4-FFF2-40B4-BE49-F238E27FC236}">
                  <a16:creationId xmlns:a16="http://schemas.microsoft.com/office/drawing/2014/main" id="{CC380D62-DBC0-3601-11A1-32C6653DAE13}"/>
                </a:ext>
              </a:extLst>
            </p:cNvPr>
            <p:cNvSpPr txBox="1"/>
            <p:nvPr/>
          </p:nvSpPr>
          <p:spPr>
            <a:xfrm rot="257646">
              <a:off x="168901" y="280216"/>
              <a:ext cx="10958108" cy="2690199"/>
            </a:xfrm>
            <a:prstGeom prst="rect">
              <a:avLst/>
            </a:prstGeom>
          </p:spPr>
          <p:txBody>
            <a:bodyPr wrap="square" lIns="0" tIns="0" rIns="0" bIns="0" rtlCol="0" anchor="t">
              <a:spAutoFit/>
            </a:bodyPr>
            <a:lstStyle/>
            <a:p>
              <a:pPr marL="0" lvl="0" indent="0" algn="ctr">
                <a:lnSpc>
                  <a:spcPts val="16800"/>
                </a:lnSpc>
                <a:spcBef>
                  <a:spcPct val="0"/>
                </a:spcBef>
              </a:pPr>
              <a:r>
                <a:rPr lang="en-US" sz="8000" u="none" strike="noStrike" dirty="0">
                  <a:solidFill>
                    <a:srgbClr val="FF0000"/>
                  </a:solidFill>
                  <a:latin typeface="#9Slide04 Rokkitt ExtraBold" panose="00000900000000000000" pitchFamily="2" charset="0"/>
                </a:rPr>
                <a:t>TU HÚ</a:t>
              </a:r>
            </a:p>
          </p:txBody>
        </p:sp>
      </p:grpSp>
      <p:grpSp>
        <p:nvGrpSpPr>
          <p:cNvPr id="7" name="Group 6">
            <a:extLst>
              <a:ext uri="{FF2B5EF4-FFF2-40B4-BE49-F238E27FC236}">
                <a16:creationId xmlns:a16="http://schemas.microsoft.com/office/drawing/2014/main" id="{DE90A434-5CDC-AB9F-084A-5F034E268592}"/>
              </a:ext>
            </a:extLst>
          </p:cNvPr>
          <p:cNvGrpSpPr/>
          <p:nvPr/>
        </p:nvGrpSpPr>
        <p:grpSpPr>
          <a:xfrm>
            <a:off x="973193" y="3009900"/>
            <a:ext cx="7180638" cy="2369759"/>
            <a:chOff x="4382349" y="4793301"/>
            <a:chExt cx="7180638" cy="2369759"/>
          </a:xfrm>
        </p:grpSpPr>
        <p:sp>
          <p:nvSpPr>
            <p:cNvPr id="5" name="AutoShape 6">
              <a:extLst>
                <a:ext uri="{FF2B5EF4-FFF2-40B4-BE49-F238E27FC236}">
                  <a16:creationId xmlns:a16="http://schemas.microsoft.com/office/drawing/2014/main" id="{2F119EAD-4D5E-6AE5-B25A-ABE9B36409D3}"/>
                </a:ext>
              </a:extLst>
            </p:cNvPr>
            <p:cNvSpPr/>
            <p:nvPr/>
          </p:nvSpPr>
          <p:spPr>
            <a:xfrm rot="-142919">
              <a:off x="4382349" y="5139445"/>
              <a:ext cx="7180638" cy="2023615"/>
            </a:xfrm>
            <a:prstGeom prst="rect">
              <a:avLst/>
            </a:prstGeom>
            <a:solidFill>
              <a:srgbClr val="5C67B6"/>
            </a:solidFill>
          </p:spPr>
        </p:sp>
        <p:sp>
          <p:nvSpPr>
            <p:cNvPr id="6" name="TextBox 7">
              <a:extLst>
                <a:ext uri="{FF2B5EF4-FFF2-40B4-BE49-F238E27FC236}">
                  <a16:creationId xmlns:a16="http://schemas.microsoft.com/office/drawing/2014/main" id="{916D18D3-3A06-F703-3D32-6A6F357AFABE}"/>
                </a:ext>
              </a:extLst>
            </p:cNvPr>
            <p:cNvSpPr txBox="1"/>
            <p:nvPr/>
          </p:nvSpPr>
          <p:spPr>
            <a:xfrm rot="-142919">
              <a:off x="5306406" y="4793301"/>
              <a:ext cx="5511092" cy="1893788"/>
            </a:xfrm>
            <a:prstGeom prst="rect">
              <a:avLst/>
            </a:prstGeom>
          </p:spPr>
          <p:txBody>
            <a:bodyPr wrap="square" lIns="0" tIns="0" rIns="0" bIns="0" rtlCol="0" anchor="t">
              <a:spAutoFit/>
            </a:bodyPr>
            <a:lstStyle/>
            <a:p>
              <a:pPr algn="ctr">
                <a:lnSpc>
                  <a:spcPts val="16800"/>
                </a:lnSpc>
                <a:spcBef>
                  <a:spcPct val="0"/>
                </a:spcBef>
              </a:pPr>
              <a:r>
                <a:rPr lang="en-US" sz="8000" dirty="0">
                  <a:solidFill>
                    <a:schemeClr val="bg1"/>
                  </a:solidFill>
                  <a:latin typeface="#9Slide04 Rokkitt ExtraBold" panose="00000900000000000000" pitchFamily="2" charset="0"/>
                </a:rPr>
                <a:t>BẾP LỬA</a:t>
              </a:r>
            </a:p>
          </p:txBody>
        </p:sp>
      </p:grpSp>
      <p:sp>
        <p:nvSpPr>
          <p:cNvPr id="9" name="AutoShape 3">
            <a:extLst>
              <a:ext uri="{FF2B5EF4-FFF2-40B4-BE49-F238E27FC236}">
                <a16:creationId xmlns:a16="http://schemas.microsoft.com/office/drawing/2014/main" id="{ED9533ED-CEAB-464F-9A77-EC3D928B5CAF}"/>
              </a:ext>
            </a:extLst>
          </p:cNvPr>
          <p:cNvSpPr/>
          <p:nvPr/>
        </p:nvSpPr>
        <p:spPr>
          <a:xfrm rot="187291">
            <a:off x="9300724" y="3196030"/>
            <a:ext cx="6068806" cy="1793393"/>
          </a:xfrm>
          <a:prstGeom prst="rect">
            <a:avLst/>
          </a:prstGeom>
          <a:solidFill>
            <a:srgbClr val="3A9D76"/>
          </a:solidFill>
        </p:spPr>
      </p:sp>
      <p:sp>
        <p:nvSpPr>
          <p:cNvPr id="11" name="AutoShape 5">
            <a:extLst>
              <a:ext uri="{FF2B5EF4-FFF2-40B4-BE49-F238E27FC236}">
                <a16:creationId xmlns:a16="http://schemas.microsoft.com/office/drawing/2014/main" id="{BD28E133-15C5-D1B2-347F-D7B6660E052D}"/>
              </a:ext>
            </a:extLst>
          </p:cNvPr>
          <p:cNvSpPr/>
          <p:nvPr/>
        </p:nvSpPr>
        <p:spPr>
          <a:xfrm rot="-422794">
            <a:off x="6953567" y="1245493"/>
            <a:ext cx="4592609" cy="1458754"/>
          </a:xfrm>
          <a:prstGeom prst="rect">
            <a:avLst/>
          </a:prstGeom>
          <a:solidFill>
            <a:srgbClr val="FF4F63"/>
          </a:solidFill>
        </p:spPr>
      </p:sp>
      <p:sp>
        <p:nvSpPr>
          <p:cNvPr id="12" name="TextBox 5">
            <a:extLst>
              <a:ext uri="{FF2B5EF4-FFF2-40B4-BE49-F238E27FC236}">
                <a16:creationId xmlns:a16="http://schemas.microsoft.com/office/drawing/2014/main" id="{EFB7E0FA-65A5-94E5-EC9F-E93D4DB8FB31}"/>
              </a:ext>
            </a:extLst>
          </p:cNvPr>
          <p:cNvSpPr txBox="1"/>
          <p:nvPr/>
        </p:nvSpPr>
        <p:spPr>
          <a:xfrm rot="21236995">
            <a:off x="6461445" y="650894"/>
            <a:ext cx="5576850" cy="1921552"/>
          </a:xfrm>
          <a:prstGeom prst="rect">
            <a:avLst/>
          </a:prstGeom>
        </p:spPr>
        <p:txBody>
          <a:bodyPr wrap="square" lIns="0" tIns="0" rIns="0" bIns="0" rtlCol="0" anchor="t">
            <a:spAutoFit/>
          </a:bodyPr>
          <a:lstStyle/>
          <a:p>
            <a:pPr marL="0" lvl="0" indent="0" algn="ctr">
              <a:lnSpc>
                <a:spcPts val="16800"/>
              </a:lnSpc>
              <a:spcBef>
                <a:spcPct val="0"/>
              </a:spcBef>
            </a:pPr>
            <a:r>
              <a:rPr lang="en-US" sz="8000" dirty="0">
                <a:solidFill>
                  <a:schemeClr val="bg1"/>
                </a:solidFill>
                <a:latin typeface="#9Slide04 Rokkitt ExtraBold" panose="00000900000000000000" pitchFamily="2" charset="0"/>
              </a:rPr>
              <a:t>KỶ NIỆM</a:t>
            </a:r>
            <a:endParaRPr lang="en-US" sz="8000" u="none" strike="noStrike" dirty="0">
              <a:solidFill>
                <a:schemeClr val="bg1"/>
              </a:solidFill>
              <a:latin typeface="#9Slide04 Rokkitt ExtraBold" panose="00000900000000000000" pitchFamily="2" charset="0"/>
            </a:endParaRPr>
          </a:p>
        </p:txBody>
      </p:sp>
      <p:sp>
        <p:nvSpPr>
          <p:cNvPr id="13" name="TextBox 5">
            <a:extLst>
              <a:ext uri="{FF2B5EF4-FFF2-40B4-BE49-F238E27FC236}">
                <a16:creationId xmlns:a16="http://schemas.microsoft.com/office/drawing/2014/main" id="{25C70FAE-D805-578D-791A-7B3F55838BD5}"/>
              </a:ext>
            </a:extLst>
          </p:cNvPr>
          <p:cNvSpPr txBox="1"/>
          <p:nvPr/>
        </p:nvSpPr>
        <p:spPr>
          <a:xfrm rot="182796">
            <a:off x="9546701" y="2871400"/>
            <a:ext cx="5576850" cy="1921552"/>
          </a:xfrm>
          <a:prstGeom prst="rect">
            <a:avLst/>
          </a:prstGeom>
        </p:spPr>
        <p:txBody>
          <a:bodyPr wrap="square" lIns="0" tIns="0" rIns="0" bIns="0" rtlCol="0" anchor="t">
            <a:spAutoFit/>
          </a:bodyPr>
          <a:lstStyle/>
          <a:p>
            <a:pPr marL="0" lvl="0" indent="0" algn="ctr">
              <a:lnSpc>
                <a:spcPts val="16800"/>
              </a:lnSpc>
              <a:spcBef>
                <a:spcPct val="0"/>
              </a:spcBef>
            </a:pPr>
            <a:r>
              <a:rPr lang="en-US" sz="8000" dirty="0">
                <a:solidFill>
                  <a:schemeClr val="bg1"/>
                </a:solidFill>
                <a:latin typeface="#9Slide04 Rokkitt ExtraBold" panose="00000900000000000000" pitchFamily="2" charset="0"/>
              </a:rPr>
              <a:t>HY SINH</a:t>
            </a:r>
            <a:endParaRPr lang="en-US" sz="8000" u="none" strike="noStrike" dirty="0">
              <a:solidFill>
                <a:schemeClr val="bg1"/>
              </a:solidFill>
              <a:latin typeface="#9Slide04 Rokkitt ExtraBold" panose="00000900000000000000" pitchFamily="2" charset="0"/>
            </a:endParaRPr>
          </a:p>
        </p:txBody>
      </p:sp>
      <p:grpSp>
        <p:nvGrpSpPr>
          <p:cNvPr id="14" name="Group 2">
            <a:extLst>
              <a:ext uri="{FF2B5EF4-FFF2-40B4-BE49-F238E27FC236}">
                <a16:creationId xmlns:a16="http://schemas.microsoft.com/office/drawing/2014/main" id="{DF7FDBAF-0C3A-D131-2F27-24AA57232313}"/>
              </a:ext>
            </a:extLst>
          </p:cNvPr>
          <p:cNvGrpSpPr/>
          <p:nvPr/>
        </p:nvGrpSpPr>
        <p:grpSpPr>
          <a:xfrm>
            <a:off x="4038600" y="5194304"/>
            <a:ext cx="7063425" cy="2957612"/>
            <a:chOff x="19181" y="-649730"/>
            <a:chExt cx="9417900" cy="3943482"/>
          </a:xfrm>
        </p:grpSpPr>
        <p:sp>
          <p:nvSpPr>
            <p:cNvPr id="15" name="AutoShape 3">
              <a:extLst>
                <a:ext uri="{FF2B5EF4-FFF2-40B4-BE49-F238E27FC236}">
                  <a16:creationId xmlns:a16="http://schemas.microsoft.com/office/drawing/2014/main" id="{2655474A-BFD3-3F89-5536-E23435784D0D}"/>
                </a:ext>
              </a:extLst>
            </p:cNvPr>
            <p:cNvSpPr/>
            <p:nvPr/>
          </p:nvSpPr>
          <p:spPr>
            <a:xfrm rot="41469">
              <a:off x="19181" y="56685"/>
              <a:ext cx="9417900" cy="3237067"/>
            </a:xfrm>
            <a:prstGeom prst="rect">
              <a:avLst/>
            </a:prstGeom>
            <a:solidFill>
              <a:srgbClr val="FFE27B"/>
            </a:solidFill>
          </p:spPr>
        </p:sp>
        <p:sp>
          <p:nvSpPr>
            <p:cNvPr id="16" name="TextBox 4">
              <a:extLst>
                <a:ext uri="{FF2B5EF4-FFF2-40B4-BE49-F238E27FC236}">
                  <a16:creationId xmlns:a16="http://schemas.microsoft.com/office/drawing/2014/main" id="{974ABB30-6D8A-5685-3D32-D4993F0404D4}"/>
                </a:ext>
              </a:extLst>
            </p:cNvPr>
            <p:cNvSpPr txBox="1"/>
            <p:nvPr/>
          </p:nvSpPr>
          <p:spPr>
            <a:xfrm rot="41469">
              <a:off x="189061" y="-649730"/>
              <a:ext cx="9078137" cy="3243196"/>
            </a:xfrm>
            <a:prstGeom prst="rect">
              <a:avLst/>
            </a:prstGeom>
          </p:spPr>
          <p:txBody>
            <a:bodyPr lIns="0" tIns="0" rIns="0" bIns="0" rtlCol="0" anchor="t">
              <a:spAutoFit/>
            </a:bodyPr>
            <a:lstStyle/>
            <a:p>
              <a:pPr algn="ctr">
                <a:lnSpc>
                  <a:spcPts val="22368"/>
                </a:lnSpc>
                <a:spcBef>
                  <a:spcPct val="0"/>
                </a:spcBef>
              </a:pPr>
              <a:r>
                <a:rPr lang="en-US" sz="8000" dirty="0">
                  <a:solidFill>
                    <a:srgbClr val="202020"/>
                  </a:solidFill>
                  <a:latin typeface="#9Slide04 Rokkitt ExtraBold" panose="00000900000000000000" pitchFamily="2" charset="0"/>
                </a:rPr>
                <a:t>TUỔI THƠ</a:t>
              </a:r>
            </a:p>
          </p:txBody>
        </p:sp>
      </p:grpSp>
      <p:grpSp>
        <p:nvGrpSpPr>
          <p:cNvPr id="17" name="Group 5">
            <a:extLst>
              <a:ext uri="{FF2B5EF4-FFF2-40B4-BE49-F238E27FC236}">
                <a16:creationId xmlns:a16="http://schemas.microsoft.com/office/drawing/2014/main" id="{DE33B14B-AD9E-789B-FECD-B6A2F65AF2E6}"/>
              </a:ext>
            </a:extLst>
          </p:cNvPr>
          <p:cNvGrpSpPr/>
          <p:nvPr/>
        </p:nvGrpSpPr>
        <p:grpSpPr>
          <a:xfrm rot="-471975">
            <a:off x="7544864" y="6648210"/>
            <a:ext cx="9006759" cy="2757500"/>
            <a:chOff x="11119" y="-2197076"/>
            <a:chExt cx="7031481" cy="5919950"/>
          </a:xfrm>
        </p:grpSpPr>
        <p:sp>
          <p:nvSpPr>
            <p:cNvPr id="18" name="AutoShape 6">
              <a:extLst>
                <a:ext uri="{FF2B5EF4-FFF2-40B4-BE49-F238E27FC236}">
                  <a16:creationId xmlns:a16="http://schemas.microsoft.com/office/drawing/2014/main" id="{4CAA8138-D788-3EF9-6272-3EA5A4DA6B45}"/>
                </a:ext>
              </a:extLst>
            </p:cNvPr>
            <p:cNvSpPr/>
            <p:nvPr/>
          </p:nvSpPr>
          <p:spPr>
            <a:xfrm rot="21577403">
              <a:off x="11119" y="20158"/>
              <a:ext cx="7031481" cy="3702716"/>
            </a:xfrm>
            <a:prstGeom prst="rect">
              <a:avLst/>
            </a:prstGeom>
            <a:solidFill>
              <a:srgbClr val="EDECED"/>
            </a:solidFill>
          </p:spPr>
        </p:sp>
        <p:sp>
          <p:nvSpPr>
            <p:cNvPr id="19" name="TextBox 7">
              <a:extLst>
                <a:ext uri="{FF2B5EF4-FFF2-40B4-BE49-F238E27FC236}">
                  <a16:creationId xmlns:a16="http://schemas.microsoft.com/office/drawing/2014/main" id="{D4ED7A77-1B56-9E9F-CB56-91CE4E399A1E}"/>
                </a:ext>
              </a:extLst>
            </p:cNvPr>
            <p:cNvSpPr txBox="1"/>
            <p:nvPr/>
          </p:nvSpPr>
          <p:spPr>
            <a:xfrm rot="21577403">
              <a:off x="240476" y="-2197076"/>
              <a:ext cx="6458943" cy="5222001"/>
            </a:xfrm>
            <a:prstGeom prst="rect">
              <a:avLst/>
            </a:prstGeom>
          </p:spPr>
          <p:txBody>
            <a:bodyPr wrap="square" lIns="0" tIns="0" rIns="0" bIns="0" rtlCol="0" anchor="t">
              <a:spAutoFit/>
            </a:bodyPr>
            <a:lstStyle/>
            <a:p>
              <a:pPr algn="ctr">
                <a:lnSpc>
                  <a:spcPts val="22368"/>
                </a:lnSpc>
                <a:spcBef>
                  <a:spcPct val="0"/>
                </a:spcBef>
              </a:pPr>
              <a:r>
                <a:rPr lang="en-US" sz="8000" dirty="0">
                  <a:solidFill>
                    <a:srgbClr val="202020"/>
                  </a:solidFill>
                  <a:latin typeface="#9Slide04 Rokkitt ExtraBold" panose="00000900000000000000" pitchFamily="2" charset="0"/>
                </a:rPr>
                <a:t>TÌNH BÀ CHÁU</a:t>
              </a:r>
            </a:p>
          </p:txBody>
        </p:sp>
      </p:grpSp>
    </p:spTree>
    <p:extLst>
      <p:ext uri="{BB962C8B-B14F-4D97-AF65-F5344CB8AC3E}">
        <p14:creationId xmlns:p14="http://schemas.microsoft.com/office/powerpoint/2010/main" val="2077151677"/>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ảm nhận về bài thơ Bếp lửa của Bằng Việt">
            <a:extLst>
              <a:ext uri="{FF2B5EF4-FFF2-40B4-BE49-F238E27FC236}">
                <a16:creationId xmlns:a16="http://schemas.microsoft.com/office/drawing/2014/main" id="{F6DDDAC7-A4C4-0659-4ECF-5F1C36CE172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8784"/>
          <a:stretch/>
        </p:blipFill>
        <p:spPr bwMode="auto">
          <a:xfrm>
            <a:off x="20" y="10"/>
            <a:ext cx="18287980" cy="6837635"/>
          </a:xfrm>
          <a:custGeom>
            <a:avLst/>
            <a:gdLst/>
            <a:ahLst/>
            <a:cxnLst/>
            <a:rect l="l" t="t" r="r" b="b"/>
            <a:pathLst>
              <a:path w="12188952" h="4558430">
                <a:moveTo>
                  <a:pt x="6789701" y="4490221"/>
                </a:moveTo>
                <a:lnTo>
                  <a:pt x="6788702" y="4490299"/>
                </a:lnTo>
                <a:lnTo>
                  <a:pt x="6788476" y="4490833"/>
                </a:lnTo>
                <a:close/>
                <a:moveTo>
                  <a:pt x="0" y="0"/>
                </a:moveTo>
                <a:lnTo>
                  <a:pt x="12188952" y="0"/>
                </a:lnTo>
                <a:lnTo>
                  <a:pt x="12188952" y="3596895"/>
                </a:lnTo>
                <a:lnTo>
                  <a:pt x="12061096" y="3635026"/>
                </a:lnTo>
                <a:cubicBezTo>
                  <a:pt x="11933500" y="3671240"/>
                  <a:pt x="11805390" y="3705769"/>
                  <a:pt x="11676800" y="3738601"/>
                </a:cubicBezTo>
                <a:cubicBezTo>
                  <a:pt x="11262789" y="3846108"/>
                  <a:pt x="10845343" y="3939710"/>
                  <a:pt x="10425355" y="4022140"/>
                </a:cubicBezTo>
                <a:cubicBezTo>
                  <a:pt x="10092810" y="4087351"/>
                  <a:pt x="9759033" y="4145748"/>
                  <a:pt x="9424022" y="4197302"/>
                </a:cubicBezTo>
                <a:cubicBezTo>
                  <a:pt x="9102997" y="4246959"/>
                  <a:pt x="8781133" y="4291526"/>
                  <a:pt x="8458419" y="4331003"/>
                </a:cubicBezTo>
                <a:cubicBezTo>
                  <a:pt x="8211360" y="4361169"/>
                  <a:pt x="7963792" y="4386742"/>
                  <a:pt x="7715970" y="4410950"/>
                </a:cubicBezTo>
                <a:lnTo>
                  <a:pt x="6951716" y="4476730"/>
                </a:lnTo>
                <a:lnTo>
                  <a:pt x="6936303" y="4478801"/>
                </a:lnTo>
                <a:lnTo>
                  <a:pt x="6790448" y="4490162"/>
                </a:lnTo>
                <a:lnTo>
                  <a:pt x="6799941" y="4491982"/>
                </a:lnTo>
                <a:cubicBezTo>
                  <a:pt x="6811623" y="4492448"/>
                  <a:pt x="6823734" y="4490275"/>
                  <a:pt x="6835432" y="4490275"/>
                </a:cubicBezTo>
                <a:cubicBezTo>
                  <a:pt x="6851580" y="4490275"/>
                  <a:pt x="6867729" y="4487668"/>
                  <a:pt x="6884003" y="4487297"/>
                </a:cubicBezTo>
                <a:cubicBezTo>
                  <a:pt x="7115805" y="4481835"/>
                  <a:pt x="7347351" y="4469668"/>
                  <a:pt x="7578771" y="4454770"/>
                </a:cubicBezTo>
                <a:cubicBezTo>
                  <a:pt x="7927552" y="4432302"/>
                  <a:pt x="8276080" y="4404123"/>
                  <a:pt x="8623845" y="4367873"/>
                </a:cubicBezTo>
                <a:cubicBezTo>
                  <a:pt x="8909939" y="4338575"/>
                  <a:pt x="9195310" y="4303940"/>
                  <a:pt x="9479970" y="4263967"/>
                </a:cubicBezTo>
                <a:cubicBezTo>
                  <a:pt x="9864901" y="4209593"/>
                  <a:pt x="10248014" y="4144879"/>
                  <a:pt x="10629308" y="4069810"/>
                </a:cubicBezTo>
                <a:cubicBezTo>
                  <a:pt x="11090114" y="3978690"/>
                  <a:pt x="11546975" y="3871184"/>
                  <a:pt x="11998498" y="3743816"/>
                </a:cubicBezTo>
                <a:lnTo>
                  <a:pt x="12188952" y="3687715"/>
                </a:lnTo>
                <a:lnTo>
                  <a:pt x="12188952" y="3742439"/>
                </a:lnTo>
                <a:lnTo>
                  <a:pt x="11829257" y="3846853"/>
                </a:lnTo>
                <a:cubicBezTo>
                  <a:pt x="11534769" y="3926550"/>
                  <a:pt x="11238120" y="3997436"/>
                  <a:pt x="10939183" y="4061368"/>
                </a:cubicBezTo>
                <a:cubicBezTo>
                  <a:pt x="10622824" y="4129150"/>
                  <a:pt x="10304941" y="4189147"/>
                  <a:pt x="9985530" y="4241373"/>
                </a:cubicBezTo>
                <a:cubicBezTo>
                  <a:pt x="9720036" y="4284822"/>
                  <a:pt x="9453814" y="4323467"/>
                  <a:pt x="9186882" y="4357320"/>
                </a:cubicBezTo>
                <a:cubicBezTo>
                  <a:pt x="8984197" y="4382894"/>
                  <a:pt x="8781514" y="4406977"/>
                  <a:pt x="8578198" y="4426839"/>
                </a:cubicBezTo>
                <a:cubicBezTo>
                  <a:pt x="8340547" y="4449559"/>
                  <a:pt x="8102644" y="4471034"/>
                  <a:pt x="7864358" y="4488290"/>
                </a:cubicBezTo>
                <a:cubicBezTo>
                  <a:pt x="7554994" y="4510634"/>
                  <a:pt x="7245502" y="4528512"/>
                  <a:pt x="6935502" y="4539684"/>
                </a:cubicBezTo>
                <a:cubicBezTo>
                  <a:pt x="6782917" y="4545147"/>
                  <a:pt x="6630334" y="4548995"/>
                  <a:pt x="6477750" y="4553587"/>
                </a:cubicBezTo>
                <a:cubicBezTo>
                  <a:pt x="6439195" y="4551503"/>
                  <a:pt x="6400529" y="4553128"/>
                  <a:pt x="6362294" y="4558430"/>
                </a:cubicBezTo>
                <a:lnTo>
                  <a:pt x="6057129" y="4558430"/>
                </a:lnTo>
                <a:lnTo>
                  <a:pt x="5977784" y="4553836"/>
                </a:lnTo>
                <a:cubicBezTo>
                  <a:pt x="5740261" y="4541423"/>
                  <a:pt x="5502739" y="4527644"/>
                  <a:pt x="5265087" y="4517587"/>
                </a:cubicBezTo>
                <a:cubicBezTo>
                  <a:pt x="4958267" y="4505171"/>
                  <a:pt x="4651826" y="4484691"/>
                  <a:pt x="4346277" y="4455517"/>
                </a:cubicBezTo>
                <a:cubicBezTo>
                  <a:pt x="4021654" y="4424605"/>
                  <a:pt x="3697795" y="4389970"/>
                  <a:pt x="3373045" y="4356948"/>
                </a:cubicBezTo>
                <a:cubicBezTo>
                  <a:pt x="3035412" y="4322686"/>
                  <a:pt x="2698456" y="4283047"/>
                  <a:pt x="2362173" y="4238021"/>
                </a:cubicBezTo>
                <a:cubicBezTo>
                  <a:pt x="1984692" y="4187868"/>
                  <a:pt x="1608364" y="4130142"/>
                  <a:pt x="1233177" y="4064845"/>
                </a:cubicBezTo>
                <a:cubicBezTo>
                  <a:pt x="842181" y="3996132"/>
                  <a:pt x="453758" y="3917644"/>
                  <a:pt x="68500" y="3825138"/>
                </a:cubicBezTo>
                <a:lnTo>
                  <a:pt x="0" y="3807783"/>
                </a:lnTo>
                <a:lnTo>
                  <a:pt x="0" y="3751294"/>
                </a:lnTo>
                <a:lnTo>
                  <a:pt x="72441" y="3770071"/>
                </a:lnTo>
                <a:cubicBezTo>
                  <a:pt x="247961" y="3812249"/>
                  <a:pt x="424164" y="3851509"/>
                  <a:pt x="600716" y="3888441"/>
                </a:cubicBezTo>
                <a:cubicBezTo>
                  <a:pt x="988279" y="3969255"/>
                  <a:pt x="1378133" y="4038153"/>
                  <a:pt x="1769512" y="4098609"/>
                </a:cubicBezTo>
                <a:cubicBezTo>
                  <a:pt x="2052426" y="4142185"/>
                  <a:pt x="2335725" y="4182282"/>
                  <a:pt x="2613554" y="4215551"/>
                </a:cubicBezTo>
                <a:cubicBezTo>
                  <a:pt x="2605544" y="4218158"/>
                  <a:pt x="2594611" y="4208102"/>
                  <a:pt x="2581134" y="4205620"/>
                </a:cubicBezTo>
                <a:cubicBezTo>
                  <a:pt x="2087178" y="4113668"/>
                  <a:pt x="1597684" y="4002775"/>
                  <a:pt x="1112635" y="3872923"/>
                </a:cubicBezTo>
                <a:cubicBezTo>
                  <a:pt x="880453" y="3810852"/>
                  <a:pt x="649713" y="3744374"/>
                  <a:pt x="420412" y="3673490"/>
                </a:cubicBezTo>
                <a:lnTo>
                  <a:pt x="0" y="3534573"/>
                </a:lnTo>
                <a:close/>
              </a:path>
            </a:pathLst>
          </a:cu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038870B-1071-4F31-CC57-0698B6305419}"/>
              </a:ext>
            </a:extLst>
          </p:cNvPr>
          <p:cNvSpPr txBox="1"/>
          <p:nvPr/>
        </p:nvSpPr>
        <p:spPr>
          <a:xfrm>
            <a:off x="2634014" y="7508524"/>
            <a:ext cx="2983875" cy="2098835"/>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800" dirty="0" err="1">
                <a:solidFill>
                  <a:srgbClr val="271C2E"/>
                </a:solidFill>
                <a:latin typeface="Times New Roman" panose="02020603050405020304" pitchFamily="18" charset="0"/>
                <a:cs typeface="Times New Roman" panose="02020603050405020304" pitchFamily="18" charset="0"/>
              </a:rPr>
              <a:t>Tiết</a:t>
            </a:r>
            <a:r>
              <a:rPr lang="en-US" sz="4800" dirty="0">
                <a:solidFill>
                  <a:srgbClr val="271C2E"/>
                </a:solidFill>
                <a:latin typeface="Times New Roman" panose="02020603050405020304" pitchFamily="18" charset="0"/>
                <a:cs typeface="Times New Roman" panose="02020603050405020304" pitchFamily="18" charset="0"/>
              </a:rPr>
              <a:t> 1,2</a:t>
            </a:r>
          </a:p>
          <a:p>
            <a:pPr>
              <a:lnSpc>
                <a:spcPct val="90000"/>
              </a:lnSpc>
              <a:spcBef>
                <a:spcPct val="0"/>
              </a:spcBef>
              <a:spcAft>
                <a:spcPts val="600"/>
              </a:spcAft>
            </a:pPr>
            <a:r>
              <a:rPr lang="en-US" sz="4800" dirty="0">
                <a:solidFill>
                  <a:srgbClr val="271C2E"/>
                </a:solidFill>
                <a:latin typeface="Times New Roman" panose="02020603050405020304" pitchFamily="18" charset="0"/>
                <a:cs typeface="Times New Roman" panose="02020603050405020304" pitchFamily="18" charset="0"/>
              </a:rPr>
              <a:t>Văn </a:t>
            </a:r>
            <a:r>
              <a:rPr lang="en-US" sz="4800" dirty="0" err="1">
                <a:solidFill>
                  <a:srgbClr val="271C2E"/>
                </a:solidFill>
                <a:latin typeface="Times New Roman" panose="02020603050405020304" pitchFamily="18" charset="0"/>
                <a:cs typeface="Times New Roman" panose="02020603050405020304" pitchFamily="18" charset="0"/>
              </a:rPr>
              <a:t>bản</a:t>
            </a:r>
            <a:r>
              <a:rPr lang="en-US" sz="4800" dirty="0">
                <a:solidFill>
                  <a:srgbClr val="271C2E"/>
                </a:solidFill>
                <a:latin typeface="Times New Roman" panose="02020603050405020304" pitchFamily="18" charset="0"/>
                <a:cs typeface="Times New Roman" panose="02020603050405020304" pitchFamily="18" charset="0"/>
              </a:rPr>
              <a:t> 2</a:t>
            </a:r>
          </a:p>
        </p:txBody>
      </p:sp>
      <p:sp>
        <p:nvSpPr>
          <p:cNvPr id="4" name="TextBox 3">
            <a:extLst>
              <a:ext uri="{FF2B5EF4-FFF2-40B4-BE49-F238E27FC236}">
                <a16:creationId xmlns:a16="http://schemas.microsoft.com/office/drawing/2014/main" id="{FEC672D8-784A-4A6B-7F77-1B67E6A633F6}"/>
              </a:ext>
            </a:extLst>
          </p:cNvPr>
          <p:cNvSpPr txBox="1"/>
          <p:nvPr/>
        </p:nvSpPr>
        <p:spPr>
          <a:xfrm>
            <a:off x="2410522" y="6325293"/>
            <a:ext cx="13466956" cy="1989109"/>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4800" b="1" dirty="0">
                <a:solidFill>
                  <a:srgbClr val="FF0000"/>
                </a:solidFill>
                <a:latin typeface="Times New Roman" panose="02020603050405020304" pitchFamily="18" charset="0"/>
                <a:cs typeface="Times New Roman" panose="02020603050405020304" pitchFamily="18" charset="0"/>
              </a:rPr>
              <a:t>BÀI 1: THƯƠNG NHỚ QUÊ HƯƠNG</a:t>
            </a:r>
          </a:p>
        </p:txBody>
      </p:sp>
      <p:sp>
        <p:nvSpPr>
          <p:cNvPr id="5" name="TextBox 4">
            <a:extLst>
              <a:ext uri="{FF2B5EF4-FFF2-40B4-BE49-F238E27FC236}">
                <a16:creationId xmlns:a16="http://schemas.microsoft.com/office/drawing/2014/main" id="{145246BB-50FB-111A-5D18-2749D5441688}"/>
              </a:ext>
            </a:extLst>
          </p:cNvPr>
          <p:cNvSpPr txBox="1"/>
          <p:nvPr/>
        </p:nvSpPr>
        <p:spPr>
          <a:xfrm>
            <a:off x="6376172" y="8679976"/>
            <a:ext cx="4765821" cy="1080761"/>
          </a:xfrm>
          <a:prstGeom prst="rect">
            <a:avLst/>
          </a:prstGeom>
        </p:spPr>
        <p:txBody>
          <a:bodyPr vert="horz" lIns="91440" tIns="45720" rIns="91440" bIns="45720" rtlCol="0" anchor="ctr">
            <a:normAutofit fontScale="92500" lnSpcReduction="10000"/>
          </a:bodyPr>
          <a:lstStyle/>
          <a:p>
            <a:pPr algn="ctr">
              <a:lnSpc>
                <a:spcPct val="90000"/>
              </a:lnSpc>
              <a:spcBef>
                <a:spcPct val="0"/>
              </a:spcBef>
              <a:spcAft>
                <a:spcPts val="600"/>
              </a:spcAft>
            </a:pPr>
            <a:r>
              <a:rPr lang="en-US" sz="8800" dirty="0">
                <a:solidFill>
                  <a:srgbClr val="C00000"/>
                </a:solidFill>
                <a:latin typeface="#9Slide05 FS Blonde Script" panose="03000503000000000000" pitchFamily="65" charset="0"/>
              </a:rPr>
              <a:t>BẾP LỬA</a:t>
            </a:r>
          </a:p>
        </p:txBody>
      </p:sp>
      <p:sp>
        <p:nvSpPr>
          <p:cNvPr id="6" name="TextBox 5">
            <a:extLst>
              <a:ext uri="{FF2B5EF4-FFF2-40B4-BE49-F238E27FC236}">
                <a16:creationId xmlns:a16="http://schemas.microsoft.com/office/drawing/2014/main" id="{95E3F056-B289-0D22-A58A-568EF6A60C86}"/>
              </a:ext>
            </a:extLst>
          </p:cNvPr>
          <p:cNvSpPr txBox="1"/>
          <p:nvPr/>
        </p:nvSpPr>
        <p:spPr>
          <a:xfrm>
            <a:off x="10744200" y="8528169"/>
            <a:ext cx="3810000" cy="2098835"/>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800" dirty="0">
                <a:solidFill>
                  <a:schemeClr val="accent4">
                    <a:lumMod val="50000"/>
                  </a:schemeClr>
                </a:solidFill>
                <a:latin typeface="#9Slide05 Braxton Regular" panose="03060000000000000000" pitchFamily="66" charset="0"/>
              </a:rPr>
              <a:t>- </a:t>
            </a:r>
            <a:r>
              <a:rPr lang="en-US" sz="4800" dirty="0" err="1">
                <a:solidFill>
                  <a:schemeClr val="accent4">
                    <a:lumMod val="50000"/>
                  </a:schemeClr>
                </a:solidFill>
                <a:latin typeface="#9Slide05 Braxton Regular" panose="03060000000000000000" pitchFamily="66" charset="0"/>
              </a:rPr>
              <a:t>Bằng</a:t>
            </a:r>
            <a:r>
              <a:rPr lang="en-US" sz="4800" dirty="0">
                <a:solidFill>
                  <a:schemeClr val="accent4">
                    <a:lumMod val="50000"/>
                  </a:schemeClr>
                </a:solidFill>
                <a:latin typeface="#9Slide05 Braxton Regular" panose="03060000000000000000" pitchFamily="66" charset="0"/>
              </a:rPr>
              <a:t> </a:t>
            </a:r>
            <a:r>
              <a:rPr lang="en-US" sz="4800" dirty="0" err="1">
                <a:solidFill>
                  <a:schemeClr val="accent4">
                    <a:lumMod val="50000"/>
                  </a:schemeClr>
                </a:solidFill>
                <a:latin typeface="#9Slide05 Braxton Regular" panose="03060000000000000000" pitchFamily="66" charset="0"/>
              </a:rPr>
              <a:t>Việt</a:t>
            </a:r>
            <a:r>
              <a:rPr lang="en-US" sz="4800" dirty="0">
                <a:solidFill>
                  <a:schemeClr val="accent4">
                    <a:lumMod val="50000"/>
                  </a:schemeClr>
                </a:solidFill>
                <a:latin typeface="#9Slide05 Braxton Regular" panose="03060000000000000000" pitchFamily="66" charset="0"/>
              </a:rPr>
              <a:t> -</a:t>
            </a:r>
          </a:p>
        </p:txBody>
      </p:sp>
      <p:grpSp>
        <p:nvGrpSpPr>
          <p:cNvPr id="7" name="Group 2">
            <a:extLst>
              <a:ext uri="{FF2B5EF4-FFF2-40B4-BE49-F238E27FC236}">
                <a16:creationId xmlns:a16="http://schemas.microsoft.com/office/drawing/2014/main" id="{9380CDAA-39A5-B840-12C7-945130AF7118}"/>
              </a:ext>
            </a:extLst>
          </p:cNvPr>
          <p:cNvGrpSpPr/>
          <p:nvPr/>
        </p:nvGrpSpPr>
        <p:grpSpPr>
          <a:xfrm rot="-5400000">
            <a:off x="14648340" y="7447279"/>
            <a:ext cx="7015142" cy="5679421"/>
            <a:chOff x="0" y="0"/>
            <a:chExt cx="9353523" cy="7572561"/>
          </a:xfrm>
        </p:grpSpPr>
        <p:sp>
          <p:nvSpPr>
            <p:cNvPr id="8" name="Freeform 3">
              <a:extLst>
                <a:ext uri="{FF2B5EF4-FFF2-40B4-BE49-F238E27FC236}">
                  <a16:creationId xmlns:a16="http://schemas.microsoft.com/office/drawing/2014/main" id="{FA17362F-62F4-2456-7561-42D3B0159EF7}"/>
                </a:ext>
              </a:extLst>
            </p:cNvPr>
            <p:cNvSpPr/>
            <p:nvPr/>
          </p:nvSpPr>
          <p:spPr>
            <a:xfrm>
              <a:off x="0" y="0"/>
              <a:ext cx="6819446" cy="6856847"/>
            </a:xfrm>
            <a:custGeom>
              <a:avLst/>
              <a:gdLst/>
              <a:ahLst/>
              <a:cxnLst/>
              <a:rect l="l" t="t" r="r" b="b"/>
              <a:pathLst>
                <a:path w="6819446" h="6856847">
                  <a:moveTo>
                    <a:pt x="0" y="0"/>
                  </a:moveTo>
                  <a:lnTo>
                    <a:pt x="6819446" y="0"/>
                  </a:lnTo>
                  <a:lnTo>
                    <a:pt x="6819446" y="6856847"/>
                  </a:lnTo>
                  <a:lnTo>
                    <a:pt x="0" y="6856847"/>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9" name="Freeform 4">
              <a:extLst>
                <a:ext uri="{FF2B5EF4-FFF2-40B4-BE49-F238E27FC236}">
                  <a16:creationId xmlns:a16="http://schemas.microsoft.com/office/drawing/2014/main" id="{2C4FF37A-1A5F-55F9-A776-96337A91A9D3}"/>
                </a:ext>
              </a:extLst>
            </p:cNvPr>
            <p:cNvSpPr/>
            <p:nvPr/>
          </p:nvSpPr>
          <p:spPr>
            <a:xfrm flipV="1">
              <a:off x="1776098" y="1991407"/>
              <a:ext cx="3267251" cy="5581154"/>
            </a:xfrm>
            <a:custGeom>
              <a:avLst/>
              <a:gdLst/>
              <a:ahLst/>
              <a:cxnLst/>
              <a:rect l="l" t="t" r="r" b="b"/>
              <a:pathLst>
                <a:path w="3267251" h="5581154">
                  <a:moveTo>
                    <a:pt x="0" y="5581154"/>
                  </a:moveTo>
                  <a:lnTo>
                    <a:pt x="3267251" y="5581154"/>
                  </a:lnTo>
                  <a:lnTo>
                    <a:pt x="3267251" y="0"/>
                  </a:lnTo>
                  <a:lnTo>
                    <a:pt x="0" y="0"/>
                  </a:lnTo>
                  <a:lnTo>
                    <a:pt x="0" y="5581154"/>
                  </a:lnTo>
                  <a:close/>
                </a:path>
              </a:pathLst>
            </a:custGeom>
            <a:blipFill>
              <a:blip>
                <a:extLst>
                  <a:ext uri="{96DAC541-7B7A-43D3-8B79-37D633B846F1}">
                    <asvg:svgBlip xmlns:asvg="http://schemas.microsoft.com/office/drawing/2016/SVG/main" r:embed="rId5"/>
                  </a:ext>
                </a:extLst>
              </a:blip>
              <a:stretch>
                <a:fillRect/>
              </a:stretch>
            </a:blipFill>
          </p:spPr>
        </p:sp>
        <p:sp>
          <p:nvSpPr>
            <p:cNvPr id="10" name="Freeform 5">
              <a:extLst>
                <a:ext uri="{FF2B5EF4-FFF2-40B4-BE49-F238E27FC236}">
                  <a16:creationId xmlns:a16="http://schemas.microsoft.com/office/drawing/2014/main" id="{3380E0E5-7F80-BE1A-E698-EDAB9E1FB664}"/>
                </a:ext>
              </a:extLst>
            </p:cNvPr>
            <p:cNvSpPr/>
            <p:nvPr/>
          </p:nvSpPr>
          <p:spPr>
            <a:xfrm>
              <a:off x="5474250" y="2308489"/>
              <a:ext cx="3879273" cy="1911423"/>
            </a:xfrm>
            <a:custGeom>
              <a:avLst/>
              <a:gdLst/>
              <a:ahLst/>
              <a:cxnLst/>
              <a:rect l="l" t="t" r="r" b="b"/>
              <a:pathLst>
                <a:path w="3879273" h="1911423">
                  <a:moveTo>
                    <a:pt x="0" y="0"/>
                  </a:moveTo>
                  <a:lnTo>
                    <a:pt x="3879273" y="0"/>
                  </a:lnTo>
                  <a:lnTo>
                    <a:pt x="3879273" y="1911424"/>
                  </a:lnTo>
                  <a:lnTo>
                    <a:pt x="0" y="1911424"/>
                  </a:lnTo>
                  <a:lnTo>
                    <a:pt x="0" y="0"/>
                  </a:lnTo>
                  <a:close/>
                </a:path>
              </a:pathLst>
            </a:custGeom>
            <a:blipFill>
              <a:blip>
                <a:extLst>
                  <a:ext uri="{96DAC541-7B7A-43D3-8B79-37D633B846F1}">
                    <asvg:svgBlip xmlns:asvg="http://schemas.microsoft.com/office/drawing/2016/SVG/main" r:embed="rId6"/>
                  </a:ext>
                </a:extLst>
              </a:blip>
              <a:stretch>
                <a:fillRect/>
              </a:stretch>
            </a:blipFill>
          </p:spPr>
        </p:sp>
      </p:grpSp>
    </p:spTree>
    <p:extLst>
      <p:ext uri="{BB962C8B-B14F-4D97-AF65-F5344CB8AC3E}">
        <p14:creationId xmlns:p14="http://schemas.microsoft.com/office/powerpoint/2010/main" val="51067472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a:lum/>
            <a:extLst>
              <a:ext uri="{96DAC541-7B7A-43D3-8B79-37D633B846F1}">
                <asvg:svgBlip xmlns:asvg="http://schemas.microsoft.com/office/drawing/2016/SVG/main" r:embed="rId3"/>
              </a:ext>
            </a:extLst>
          </a:blip>
          <a:srcRect/>
          <a:stretch>
            <a:fillRect t="-26000" b="-26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7CE1E6C-92FB-FAAD-01F8-AAA0F54FF3F1}"/>
              </a:ext>
            </a:extLst>
          </p:cNvPr>
          <p:cNvPicPr>
            <a:picLocks noChangeAspect="1"/>
          </p:cNvPicPr>
          <p:nvPr/>
        </p:nvPicPr>
        <p:blipFill>
          <a:blip r:embed="rId4"/>
          <a:stretch>
            <a:fillRect/>
          </a:stretch>
        </p:blipFill>
        <p:spPr>
          <a:xfrm>
            <a:off x="9917145" y="-637259"/>
            <a:ext cx="6934200" cy="10972800"/>
          </a:xfrm>
          <a:prstGeom prst="rect">
            <a:avLst/>
          </a:prstGeom>
        </p:spPr>
      </p:pic>
      <p:sp>
        <p:nvSpPr>
          <p:cNvPr id="4" name="TextBox 3">
            <a:extLst>
              <a:ext uri="{FF2B5EF4-FFF2-40B4-BE49-F238E27FC236}">
                <a16:creationId xmlns:a16="http://schemas.microsoft.com/office/drawing/2014/main" id="{FE950789-BBFC-84D9-32B1-E6447C2CF575}"/>
              </a:ext>
            </a:extLst>
          </p:cNvPr>
          <p:cNvSpPr txBox="1"/>
          <p:nvPr/>
        </p:nvSpPr>
        <p:spPr>
          <a:xfrm>
            <a:off x="1295400" y="2400300"/>
            <a:ext cx="9525000" cy="4509761"/>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8800" dirty="0">
                <a:solidFill>
                  <a:srgbClr val="C00000"/>
                </a:solidFill>
                <a:latin typeface="#9Slide05 FS Blonde Script" panose="03000503000000000000" pitchFamily="65" charset="0"/>
              </a:rPr>
              <a:t>I.</a:t>
            </a:r>
          </a:p>
          <a:p>
            <a:pPr algn="ctr">
              <a:lnSpc>
                <a:spcPct val="90000"/>
              </a:lnSpc>
              <a:spcBef>
                <a:spcPct val="0"/>
              </a:spcBef>
              <a:spcAft>
                <a:spcPts val="600"/>
              </a:spcAft>
            </a:pPr>
            <a:r>
              <a:rPr lang="en-US" sz="8800" dirty="0" err="1">
                <a:solidFill>
                  <a:srgbClr val="C00000"/>
                </a:solidFill>
                <a:latin typeface="#9Slide05 FS Blonde Script" panose="03000503000000000000" pitchFamily="65" charset="0"/>
              </a:rPr>
              <a:t>Trải</a:t>
            </a:r>
            <a:r>
              <a:rPr lang="en-US" sz="8800" dirty="0">
                <a:solidFill>
                  <a:srgbClr val="C00000"/>
                </a:solidFill>
                <a:latin typeface="#9Slide05 FS Blonde Script" panose="03000503000000000000" pitchFamily="65" charset="0"/>
              </a:rPr>
              <a:t> </a:t>
            </a:r>
            <a:r>
              <a:rPr lang="en-US" sz="8800" dirty="0" err="1">
                <a:solidFill>
                  <a:srgbClr val="C00000"/>
                </a:solidFill>
                <a:latin typeface="#9Slide05 FS Blonde Script" panose="03000503000000000000" pitchFamily="65" charset="0"/>
              </a:rPr>
              <a:t>nghiệm</a:t>
            </a:r>
            <a:r>
              <a:rPr lang="en-US" sz="8800" dirty="0">
                <a:solidFill>
                  <a:srgbClr val="C00000"/>
                </a:solidFill>
                <a:latin typeface="#9Slide05 FS Blonde Script" panose="03000503000000000000" pitchFamily="65" charset="0"/>
              </a:rPr>
              <a:t> </a:t>
            </a:r>
          </a:p>
          <a:p>
            <a:pPr algn="ctr">
              <a:lnSpc>
                <a:spcPct val="90000"/>
              </a:lnSpc>
              <a:spcBef>
                <a:spcPct val="0"/>
              </a:spcBef>
              <a:spcAft>
                <a:spcPts val="600"/>
              </a:spcAft>
            </a:pPr>
            <a:r>
              <a:rPr lang="en-US" sz="8800" dirty="0" err="1">
                <a:solidFill>
                  <a:srgbClr val="C00000"/>
                </a:solidFill>
                <a:latin typeface="#9Slide05 FS Blonde Script" panose="03000503000000000000" pitchFamily="65" charset="0"/>
              </a:rPr>
              <a:t>cùng</a:t>
            </a:r>
            <a:r>
              <a:rPr lang="en-US" sz="8800" dirty="0">
                <a:solidFill>
                  <a:srgbClr val="C00000"/>
                </a:solidFill>
                <a:latin typeface="#9Slide05 FS Blonde Script" panose="03000503000000000000" pitchFamily="65" charset="0"/>
              </a:rPr>
              <a:t> </a:t>
            </a:r>
            <a:r>
              <a:rPr lang="en-US" sz="8800" dirty="0" err="1">
                <a:solidFill>
                  <a:srgbClr val="C00000"/>
                </a:solidFill>
                <a:latin typeface="#9Slide05 FS Blonde Script" panose="03000503000000000000" pitchFamily="65" charset="0"/>
              </a:rPr>
              <a:t>văn</a:t>
            </a:r>
            <a:r>
              <a:rPr lang="en-US" sz="8800" dirty="0">
                <a:solidFill>
                  <a:srgbClr val="C00000"/>
                </a:solidFill>
                <a:latin typeface="#9Slide05 FS Blonde Script" panose="03000503000000000000" pitchFamily="65" charset="0"/>
              </a:rPr>
              <a:t> </a:t>
            </a:r>
            <a:r>
              <a:rPr lang="en-US" sz="8800" dirty="0" err="1">
                <a:solidFill>
                  <a:srgbClr val="C00000"/>
                </a:solidFill>
                <a:latin typeface="#9Slide05 FS Blonde Script" panose="03000503000000000000" pitchFamily="65" charset="0"/>
              </a:rPr>
              <a:t>bản</a:t>
            </a:r>
            <a:endParaRPr lang="en-US" sz="8800" dirty="0">
              <a:solidFill>
                <a:srgbClr val="C00000"/>
              </a:solidFill>
              <a:latin typeface="#9Slide05 FS Blonde Script" panose="03000503000000000000" pitchFamily="65" charset="0"/>
            </a:endParaRPr>
          </a:p>
        </p:txBody>
      </p:sp>
    </p:spTree>
    <p:extLst>
      <p:ext uri="{BB962C8B-B14F-4D97-AF65-F5344CB8AC3E}">
        <p14:creationId xmlns:p14="http://schemas.microsoft.com/office/powerpoint/2010/main" val="1221742247"/>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a:alphaModFix amt="50000"/>
            <a:lum/>
            <a:extLst>
              <a:ext uri="{96DAC541-7B7A-43D3-8B79-37D633B846F1}">
                <asvg:svgBlip xmlns:asvg="http://schemas.microsoft.com/office/drawing/2016/SVG/main" r:embed="rId3"/>
              </a:ext>
            </a:extLst>
          </a:blip>
          <a:srcRect/>
          <a:stretch>
            <a:fillRect t="-26000" b="-26000"/>
          </a:stretch>
        </a:blipFill>
        <a:effectLst/>
      </p:bgPr>
    </p:bg>
    <p:spTree>
      <p:nvGrpSpPr>
        <p:cNvPr id="1" name=""/>
        <p:cNvGrpSpPr/>
        <p:nvPr/>
      </p:nvGrpSpPr>
      <p:grpSpPr>
        <a:xfrm>
          <a:off x="0" y="0"/>
          <a:ext cx="0" cy="0"/>
          <a:chOff x="0" y="0"/>
          <a:chExt cx="0" cy="0"/>
        </a:xfrm>
      </p:grpSpPr>
      <p:sp>
        <p:nvSpPr>
          <p:cNvPr id="3" name="Rectangle 2"/>
          <p:cNvSpPr/>
          <p:nvPr/>
        </p:nvSpPr>
        <p:spPr>
          <a:xfrm>
            <a:off x="685800" y="369741"/>
            <a:ext cx="5604153" cy="830997"/>
          </a:xfrm>
          <a:prstGeom prst="rect">
            <a:avLst/>
          </a:prstGeom>
        </p:spPr>
        <p:txBody>
          <a:bodyPr wrap="square">
            <a:spAutoFit/>
          </a:bodyPr>
          <a:lstStyle/>
          <a:p>
            <a:pPr algn="just" fontAlgn="base"/>
            <a:r>
              <a:rPr lang="en-US" sz="4800" b="1" dirty="0">
                <a:solidFill>
                  <a:srgbClr val="000000"/>
                </a:solidFill>
                <a:latin typeface="Times New Roman" panose="02020603050405020304" pitchFamily="18" charset="0"/>
                <a:cs typeface="Times New Roman" panose="02020603050405020304" pitchFamily="18" charset="0"/>
              </a:rPr>
              <a:t>1. </a:t>
            </a:r>
            <a:r>
              <a:rPr lang="en-US" sz="4800" b="1" dirty="0" err="1">
                <a:solidFill>
                  <a:srgbClr val="000000"/>
                </a:solidFill>
                <a:latin typeface="Times New Roman" panose="02020603050405020304" pitchFamily="18" charset="0"/>
                <a:cs typeface="Times New Roman" panose="02020603050405020304" pitchFamily="18" charset="0"/>
              </a:rPr>
              <a:t>Đọc</a:t>
            </a:r>
            <a:r>
              <a:rPr lang="en-US" sz="4800" b="1" dirty="0">
                <a:solidFill>
                  <a:srgbClr val="000000"/>
                </a:solidFill>
                <a:latin typeface="Times New Roman" panose="02020603050405020304" pitchFamily="18" charset="0"/>
                <a:cs typeface="Times New Roman" panose="02020603050405020304" pitchFamily="18" charset="0"/>
              </a:rPr>
              <a:t>, </a:t>
            </a:r>
            <a:r>
              <a:rPr lang="en-US" sz="4800" b="1" dirty="0" err="1">
                <a:solidFill>
                  <a:srgbClr val="000000"/>
                </a:solidFill>
                <a:latin typeface="Times New Roman" panose="02020603050405020304" pitchFamily="18" charset="0"/>
                <a:cs typeface="Times New Roman" panose="02020603050405020304" pitchFamily="18" charset="0"/>
              </a:rPr>
              <a:t>chú</a:t>
            </a:r>
            <a:r>
              <a:rPr lang="en-US" sz="4800" b="1" dirty="0">
                <a:solidFill>
                  <a:srgbClr val="000000"/>
                </a:solidFill>
                <a:latin typeface="Times New Roman" panose="02020603050405020304" pitchFamily="18" charset="0"/>
                <a:cs typeface="Times New Roman" panose="02020603050405020304" pitchFamily="18" charset="0"/>
              </a:rPr>
              <a:t> </a:t>
            </a:r>
            <a:r>
              <a:rPr lang="en-US" sz="4800" b="1" dirty="0" err="1">
                <a:solidFill>
                  <a:srgbClr val="000000"/>
                </a:solidFill>
                <a:latin typeface="Times New Roman" panose="02020603050405020304" pitchFamily="18" charset="0"/>
                <a:cs typeface="Times New Roman" panose="02020603050405020304" pitchFamily="18" charset="0"/>
              </a:rPr>
              <a:t>thích</a:t>
            </a:r>
            <a:endParaRPr lang="vi-VN" sz="4800" b="1" dirty="0">
              <a:solidFill>
                <a:srgbClr val="000000"/>
              </a:solidFill>
              <a:latin typeface="Times New Roman" panose="02020603050405020304" pitchFamily="18" charset="0"/>
              <a:cs typeface="Times New Roman" panose="02020603050405020304" pitchFamily="18" charset="0"/>
            </a:endParaRPr>
          </a:p>
        </p:txBody>
      </p:sp>
      <p:sp>
        <p:nvSpPr>
          <p:cNvPr id="37" name="TextBox 15"/>
          <p:cNvSpPr txBox="1"/>
          <p:nvPr/>
        </p:nvSpPr>
        <p:spPr>
          <a:xfrm>
            <a:off x="1409699" y="1392316"/>
            <a:ext cx="4156353" cy="738664"/>
          </a:xfrm>
          <a:prstGeom prst="rect">
            <a:avLst/>
          </a:prstGeom>
        </p:spPr>
        <p:txBody>
          <a:bodyPr lIns="0" tIns="0" rIns="0" bIns="0" rtlCol="0" anchor="t">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800" b="1" i="0" u="none" strike="noStrike" kern="1200" cap="none" spc="0" normalizeH="0" baseline="0" noProof="0" dirty="0">
                <a:ln>
                  <a:noFill/>
                </a:ln>
                <a:solidFill>
                  <a:srgbClr val="271905"/>
                </a:solidFill>
                <a:effectLst/>
                <a:uLnTx/>
                <a:uFillTx/>
                <a:latin typeface="Times New Roman" panose="02020603050405020304" pitchFamily="18" charset="0"/>
                <a:ea typeface="+mn-ea"/>
                <a:cs typeface="Times New Roman" panose="02020603050405020304" pitchFamily="18" charset="0"/>
              </a:rPr>
              <a:t>a. </a:t>
            </a:r>
            <a:r>
              <a:rPr kumimoji="0" lang="en-US" sz="4800" b="1" i="0" u="none" strike="noStrike" kern="1200" cap="none" spc="0" normalizeH="0" baseline="0" noProof="0" dirty="0" err="1">
                <a:ln>
                  <a:noFill/>
                </a:ln>
                <a:solidFill>
                  <a:srgbClr val="271905"/>
                </a:solidFill>
                <a:effectLst/>
                <a:uLnTx/>
                <a:uFillTx/>
                <a:latin typeface="Times New Roman" panose="02020603050405020304" pitchFamily="18" charset="0"/>
                <a:ea typeface="+mn-ea"/>
                <a:cs typeface="Times New Roman" panose="02020603050405020304" pitchFamily="18" charset="0"/>
              </a:rPr>
              <a:t>Đọc</a:t>
            </a:r>
            <a:endParaRPr kumimoji="0" lang="en-US" sz="4800" b="1" i="0" u="none" strike="noStrike" kern="1200" cap="none" spc="0" normalizeH="0" baseline="0" noProof="0" dirty="0">
              <a:ln>
                <a:noFill/>
              </a:ln>
              <a:solidFill>
                <a:srgbClr val="271905"/>
              </a:solidFill>
              <a:effectLst/>
              <a:uLnTx/>
              <a:uFillTx/>
              <a:latin typeface="Times New Roman" panose="02020603050405020304" pitchFamily="18" charset="0"/>
              <a:ea typeface="+mn-ea"/>
              <a:cs typeface="Times New Roman" panose="02020603050405020304" pitchFamily="18" charset="0"/>
            </a:endParaRPr>
          </a:p>
        </p:txBody>
      </p:sp>
      <p:sp>
        <p:nvSpPr>
          <p:cNvPr id="10" name="TextBox 9"/>
          <p:cNvSpPr txBox="1"/>
          <p:nvPr/>
        </p:nvSpPr>
        <p:spPr>
          <a:xfrm>
            <a:off x="727939" y="2247900"/>
            <a:ext cx="17253659" cy="144655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Gv</a:t>
            </a:r>
            <a:r>
              <a:rPr kumimoji="0" lang="en-US" sz="44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sz="4400"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gọi</a:t>
            </a:r>
            <a:r>
              <a:rPr kumimoji="0" lang="en-US" sz="44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HS </a:t>
            </a:r>
            <a:r>
              <a:rPr kumimoji="0" lang="en-US" sz="4400"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đọc</a:t>
            </a:r>
            <a:r>
              <a:rPr kumimoji="0" lang="en-US" sz="44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sz="4400"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trước</a:t>
            </a:r>
            <a:r>
              <a:rPr kumimoji="0" lang="en-US" sz="44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sz="4400"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lớp</a:t>
            </a:r>
            <a:r>
              <a:rPr kumimoji="0" lang="en-US" sz="44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sz="4400"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các</a:t>
            </a:r>
            <a:r>
              <a:rPr kumimoji="0" lang="en-US" sz="44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sz="4400"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bạn</a:t>
            </a:r>
            <a:r>
              <a:rPr kumimoji="0" lang="en-US" sz="44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sz="4400"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còn</a:t>
            </a:r>
            <a:r>
              <a:rPr kumimoji="0" lang="en-US" sz="44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sz="4400"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lại</a:t>
            </a:r>
            <a:r>
              <a:rPr kumimoji="0" lang="en-US" sz="44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sz="4400"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lắng</a:t>
            </a:r>
            <a:r>
              <a:rPr kumimoji="0" lang="en-US" sz="44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sz="4400"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nghe</a:t>
            </a:r>
            <a:r>
              <a:rPr kumimoji="0" lang="en-US" sz="44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sz="4400"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và</a:t>
            </a:r>
            <a:r>
              <a:rPr kumimoji="0" lang="en-US" sz="44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sz="4400"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đánh</a:t>
            </a:r>
            <a:r>
              <a:rPr kumimoji="0" lang="en-US" sz="44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sz="4400"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giá</a:t>
            </a:r>
            <a:r>
              <a:rPr kumimoji="0" lang="en-US" sz="44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sz="4400"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bài</a:t>
            </a:r>
            <a:r>
              <a:rPr kumimoji="0" lang="en-US" sz="44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sz="4400"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đọc</a:t>
            </a:r>
            <a:r>
              <a:rPr kumimoji="0" lang="en-US" sz="44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sz="4400"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của</a:t>
            </a:r>
            <a:r>
              <a:rPr kumimoji="0" lang="en-US" sz="44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sz="4400"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bạn</a:t>
            </a:r>
            <a:r>
              <a:rPr kumimoji="0" lang="en-US" sz="44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sz="4400"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dựa</a:t>
            </a:r>
            <a:r>
              <a:rPr kumimoji="0" lang="en-US" sz="44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sz="4400"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theo</a:t>
            </a:r>
            <a:r>
              <a:rPr kumimoji="0" lang="en-US" sz="44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sz="4400"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mẫu</a:t>
            </a:r>
            <a:r>
              <a:rPr kumimoji="0" lang="en-US" sz="44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sz="4400"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bảng</a:t>
            </a:r>
            <a:r>
              <a:rPr kumimoji="0" lang="en-US" sz="44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sz="4400" b="0"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sau</a:t>
            </a:r>
            <a:r>
              <a:rPr kumimoji="0" lang="en-US" sz="44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a:t>
            </a:r>
          </a:p>
        </p:txBody>
      </p:sp>
      <p:graphicFrame>
        <p:nvGraphicFramePr>
          <p:cNvPr id="11" name="Table 14"/>
          <p:cNvGraphicFramePr>
            <a:graphicFrameLocks noGrp="1"/>
          </p:cNvGraphicFramePr>
          <p:nvPr>
            <p:extLst>
              <p:ext uri="{D42A27DB-BD31-4B8C-83A1-F6EECF244321}">
                <p14:modId xmlns:p14="http://schemas.microsoft.com/office/powerpoint/2010/main" val="450566414"/>
              </p:ext>
            </p:extLst>
          </p:nvPr>
        </p:nvGraphicFramePr>
        <p:xfrm>
          <a:off x="735027" y="4120134"/>
          <a:ext cx="16943373" cy="5290566"/>
        </p:xfrm>
        <a:graphic>
          <a:graphicData uri="http://schemas.openxmlformats.org/drawingml/2006/table">
            <a:tbl>
              <a:tblPr>
                <a:tableStyleId>{5C22544A-7EE6-4342-B048-85BDC9FD1C3A}</a:tableStyleId>
              </a:tblPr>
              <a:tblGrid>
                <a:gridCol w="11495230">
                  <a:extLst>
                    <a:ext uri="{9D8B030D-6E8A-4147-A177-3AD203B41FA5}">
                      <a16:colId xmlns:a16="http://schemas.microsoft.com/office/drawing/2014/main" val="20000"/>
                    </a:ext>
                  </a:extLst>
                </a:gridCol>
                <a:gridCol w="1952250">
                  <a:extLst>
                    <a:ext uri="{9D8B030D-6E8A-4147-A177-3AD203B41FA5}">
                      <a16:colId xmlns:a16="http://schemas.microsoft.com/office/drawing/2014/main" val="20001"/>
                    </a:ext>
                  </a:extLst>
                </a:gridCol>
                <a:gridCol w="3495893">
                  <a:extLst>
                    <a:ext uri="{9D8B030D-6E8A-4147-A177-3AD203B41FA5}">
                      <a16:colId xmlns:a16="http://schemas.microsoft.com/office/drawing/2014/main" val="20002"/>
                    </a:ext>
                  </a:extLst>
                </a:gridCol>
              </a:tblGrid>
              <a:tr h="898398">
                <a:tc>
                  <a:txBody>
                    <a:bodyPr/>
                    <a:lstStyle/>
                    <a:p>
                      <a:pPr algn="ctr">
                        <a:defRPr/>
                      </a:pPr>
                      <a:r>
                        <a:rPr lang="en-US" sz="4400" b="1" dirty="0">
                          <a:solidFill>
                            <a:schemeClr val="tx1">
                              <a:lumMod val="50000"/>
                            </a:schemeClr>
                          </a:solidFill>
                          <a:latin typeface="Times New Roman" panose="02020603050405020304" pitchFamily="18" charset="0"/>
                          <a:cs typeface="Times New Roman" panose="02020603050405020304" pitchFamily="18" charset="0"/>
                        </a:rPr>
                        <a:t>TIÊU</a:t>
                      </a:r>
                      <a:r>
                        <a:rPr lang="en-US" sz="4400" b="1" baseline="0" dirty="0">
                          <a:solidFill>
                            <a:schemeClr val="tx1">
                              <a:lumMod val="50000"/>
                            </a:schemeClr>
                          </a:solidFill>
                          <a:latin typeface="Times New Roman" panose="02020603050405020304" pitchFamily="18" charset="0"/>
                          <a:cs typeface="Times New Roman" panose="02020603050405020304" pitchFamily="18" charset="0"/>
                        </a:rPr>
                        <a:t> CHÍ</a:t>
                      </a:r>
                      <a:endParaRPr lang="en-US" sz="4400" b="1" dirty="0">
                        <a:solidFill>
                          <a:schemeClr val="tx1">
                            <a:lumMod val="50000"/>
                          </a:schemeClr>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defRPr/>
                      </a:pPr>
                      <a:r>
                        <a:rPr lang="en-US" sz="4400" b="1" dirty="0">
                          <a:solidFill>
                            <a:schemeClr val="tx1">
                              <a:lumMod val="50000"/>
                            </a:schemeClr>
                          </a:solidFill>
                          <a:latin typeface="Times New Roman" panose="02020603050405020304" pitchFamily="18" charset="0"/>
                          <a:cs typeface="Times New Roman" panose="02020603050405020304" pitchFamily="18" charset="0"/>
                        </a:rPr>
                        <a:t>ĐẠT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defRPr/>
                      </a:pPr>
                      <a:r>
                        <a:rPr lang="en-US" sz="4400" b="1" dirty="0">
                          <a:solidFill>
                            <a:schemeClr val="tx1">
                              <a:lumMod val="50000"/>
                            </a:schemeClr>
                          </a:solidFill>
                          <a:latin typeface="Times New Roman" panose="02020603050405020304" pitchFamily="18" charset="0"/>
                          <a:cs typeface="Times New Roman" panose="02020603050405020304" pitchFamily="18" charset="0"/>
                        </a:rPr>
                        <a:t>CHƯA ĐẠT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898398">
                <a:tc>
                  <a:txBody>
                    <a:bodyPr/>
                    <a:lstStyle/>
                    <a:p>
                      <a:pPr algn="just">
                        <a:defRPr/>
                      </a:pPr>
                      <a:r>
                        <a:rPr lang="en-US" sz="4400" dirty="0" err="1">
                          <a:solidFill>
                            <a:schemeClr val="tx1">
                              <a:lumMod val="50000"/>
                            </a:schemeClr>
                          </a:solidFill>
                          <a:latin typeface="Times New Roman" panose="02020603050405020304" pitchFamily="18" charset="0"/>
                          <a:cs typeface="Times New Roman" panose="02020603050405020304" pitchFamily="18" charset="0"/>
                        </a:rPr>
                        <a:t>Đọc</a:t>
                      </a:r>
                      <a:r>
                        <a:rPr lang="en-US" sz="4400" dirty="0">
                          <a:solidFill>
                            <a:schemeClr val="tx1">
                              <a:lumMod val="50000"/>
                            </a:schemeClr>
                          </a:solidFill>
                          <a:latin typeface="Times New Roman" panose="02020603050405020304" pitchFamily="18" charset="0"/>
                          <a:cs typeface="Times New Roman" panose="02020603050405020304" pitchFamily="18" charset="0"/>
                        </a:rPr>
                        <a:t> to, </a:t>
                      </a:r>
                      <a:r>
                        <a:rPr lang="en-US" sz="4400" dirty="0" err="1">
                          <a:solidFill>
                            <a:schemeClr val="tx1">
                              <a:lumMod val="50000"/>
                            </a:schemeClr>
                          </a:solidFill>
                          <a:latin typeface="Times New Roman" panose="02020603050405020304" pitchFamily="18" charset="0"/>
                          <a:cs typeface="Times New Roman" panose="02020603050405020304" pitchFamily="18" charset="0"/>
                        </a:rPr>
                        <a:t>rõ</a:t>
                      </a:r>
                      <a:r>
                        <a:rPr lang="en-US" sz="4400" baseline="0" dirty="0">
                          <a:solidFill>
                            <a:schemeClr val="tx1">
                              <a:lumMod val="50000"/>
                            </a:schemeClr>
                          </a:solidFill>
                          <a:latin typeface="Times New Roman" panose="02020603050405020304" pitchFamily="18" charset="0"/>
                          <a:cs typeface="Times New Roman" panose="02020603050405020304" pitchFamily="18" charset="0"/>
                        </a:rPr>
                        <a:t> </a:t>
                      </a:r>
                      <a:r>
                        <a:rPr lang="en-US" sz="4400" baseline="0" dirty="0" err="1">
                          <a:solidFill>
                            <a:schemeClr val="tx1">
                              <a:lumMod val="50000"/>
                            </a:schemeClr>
                          </a:solidFill>
                          <a:latin typeface="Times New Roman" panose="02020603050405020304" pitchFamily="18" charset="0"/>
                          <a:cs typeface="Times New Roman" panose="02020603050405020304" pitchFamily="18" charset="0"/>
                        </a:rPr>
                        <a:t>ràng</a:t>
                      </a:r>
                      <a:r>
                        <a:rPr lang="en-US" sz="4400" baseline="0" dirty="0">
                          <a:solidFill>
                            <a:schemeClr val="tx1">
                              <a:lumMod val="50000"/>
                            </a:schemeClr>
                          </a:solidFill>
                          <a:latin typeface="Times New Roman" panose="02020603050405020304" pitchFamily="18" charset="0"/>
                          <a:cs typeface="Times New Roman" panose="02020603050405020304" pitchFamily="18" charset="0"/>
                        </a:rPr>
                        <a:t>, </a:t>
                      </a:r>
                      <a:r>
                        <a:rPr lang="en-US" sz="4400" baseline="0" dirty="0" err="1">
                          <a:solidFill>
                            <a:schemeClr val="tx1">
                              <a:lumMod val="50000"/>
                            </a:schemeClr>
                          </a:solidFill>
                          <a:latin typeface="Times New Roman" panose="02020603050405020304" pitchFamily="18" charset="0"/>
                          <a:cs typeface="Times New Roman" panose="02020603050405020304" pitchFamily="18" charset="0"/>
                        </a:rPr>
                        <a:t>trôi</a:t>
                      </a:r>
                      <a:r>
                        <a:rPr lang="en-US" sz="4400" baseline="0" dirty="0">
                          <a:solidFill>
                            <a:schemeClr val="tx1">
                              <a:lumMod val="50000"/>
                            </a:schemeClr>
                          </a:solidFill>
                          <a:latin typeface="Times New Roman" panose="02020603050405020304" pitchFamily="18" charset="0"/>
                          <a:cs typeface="Times New Roman" panose="02020603050405020304" pitchFamily="18" charset="0"/>
                        </a:rPr>
                        <a:t> </a:t>
                      </a:r>
                      <a:r>
                        <a:rPr lang="en-US" sz="4400" baseline="0" dirty="0" err="1">
                          <a:solidFill>
                            <a:schemeClr val="tx1">
                              <a:lumMod val="50000"/>
                            </a:schemeClr>
                          </a:solidFill>
                          <a:latin typeface="Times New Roman" panose="02020603050405020304" pitchFamily="18" charset="0"/>
                          <a:cs typeface="Times New Roman" panose="02020603050405020304" pitchFamily="18" charset="0"/>
                        </a:rPr>
                        <a:t>chảy</a:t>
                      </a:r>
                      <a:endParaRPr lang="en-US" sz="4400" dirty="0">
                        <a:solidFill>
                          <a:schemeClr val="tx1">
                            <a:lumMod val="50000"/>
                          </a:schemeClr>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endParaRPr lang="en-US" sz="4400" dirty="0">
                        <a:solidFill>
                          <a:schemeClr val="tx1">
                            <a:lumMod val="50000"/>
                          </a:schemeClr>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4400" dirty="0">
                        <a:solidFill>
                          <a:schemeClr val="tx1">
                            <a:lumMod val="50000"/>
                          </a:schemeClr>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898398">
                <a:tc>
                  <a:txBody>
                    <a:bodyPr/>
                    <a:lstStyle/>
                    <a:p>
                      <a:pPr algn="just">
                        <a:defRPr/>
                      </a:pPr>
                      <a:r>
                        <a:rPr lang="en-US" sz="4400" dirty="0" err="1">
                          <a:solidFill>
                            <a:schemeClr val="tx1">
                              <a:lumMod val="50000"/>
                            </a:schemeClr>
                          </a:solidFill>
                          <a:latin typeface="Times New Roman" panose="02020603050405020304" pitchFamily="18" charset="0"/>
                          <a:cs typeface="Times New Roman" panose="02020603050405020304" pitchFamily="18" charset="0"/>
                        </a:rPr>
                        <a:t>Đọc</a:t>
                      </a:r>
                      <a:r>
                        <a:rPr lang="en-US" sz="4400" dirty="0">
                          <a:solidFill>
                            <a:schemeClr val="tx1">
                              <a:lumMod val="50000"/>
                            </a:schemeClr>
                          </a:solidFill>
                          <a:latin typeface="Times New Roman" panose="02020603050405020304" pitchFamily="18" charset="0"/>
                          <a:cs typeface="Times New Roman" panose="02020603050405020304" pitchFamily="18" charset="0"/>
                        </a:rPr>
                        <a:t> </a:t>
                      </a:r>
                      <a:r>
                        <a:rPr lang="en-US" sz="4400" dirty="0" err="1">
                          <a:solidFill>
                            <a:schemeClr val="tx1">
                              <a:lumMod val="50000"/>
                            </a:schemeClr>
                          </a:solidFill>
                          <a:latin typeface="Times New Roman" panose="02020603050405020304" pitchFamily="18" charset="0"/>
                          <a:cs typeface="Times New Roman" panose="02020603050405020304" pitchFamily="18" charset="0"/>
                        </a:rPr>
                        <a:t>đúng</a:t>
                      </a:r>
                      <a:r>
                        <a:rPr lang="en-US" sz="4400" baseline="0" dirty="0">
                          <a:solidFill>
                            <a:schemeClr val="tx1">
                              <a:lumMod val="50000"/>
                            </a:schemeClr>
                          </a:solidFill>
                          <a:latin typeface="Times New Roman" panose="02020603050405020304" pitchFamily="18" charset="0"/>
                          <a:cs typeface="Times New Roman" panose="02020603050405020304" pitchFamily="18" charset="0"/>
                        </a:rPr>
                        <a:t>, </a:t>
                      </a:r>
                      <a:r>
                        <a:rPr lang="en-US" sz="4400" baseline="0" dirty="0" err="1">
                          <a:solidFill>
                            <a:schemeClr val="tx1">
                              <a:lumMod val="50000"/>
                            </a:schemeClr>
                          </a:solidFill>
                          <a:latin typeface="Times New Roman" panose="02020603050405020304" pitchFamily="18" charset="0"/>
                          <a:cs typeface="Times New Roman" panose="02020603050405020304" pitchFamily="18" charset="0"/>
                        </a:rPr>
                        <a:t>không</a:t>
                      </a:r>
                      <a:r>
                        <a:rPr lang="en-US" sz="4400" baseline="0" dirty="0">
                          <a:solidFill>
                            <a:schemeClr val="tx1">
                              <a:lumMod val="50000"/>
                            </a:schemeClr>
                          </a:solidFill>
                          <a:latin typeface="Times New Roman" panose="02020603050405020304" pitchFamily="18" charset="0"/>
                          <a:cs typeface="Times New Roman" panose="02020603050405020304" pitchFamily="18" charset="0"/>
                        </a:rPr>
                        <a:t> </a:t>
                      </a:r>
                      <a:r>
                        <a:rPr lang="en-US" sz="4400" baseline="0" dirty="0" err="1">
                          <a:solidFill>
                            <a:schemeClr val="tx1">
                              <a:lumMod val="50000"/>
                            </a:schemeClr>
                          </a:solidFill>
                          <a:latin typeface="Times New Roman" panose="02020603050405020304" pitchFamily="18" charset="0"/>
                          <a:cs typeface="Times New Roman" panose="02020603050405020304" pitchFamily="18" charset="0"/>
                        </a:rPr>
                        <a:t>thêm</a:t>
                      </a:r>
                      <a:r>
                        <a:rPr lang="en-US" sz="4400" baseline="0" dirty="0">
                          <a:solidFill>
                            <a:schemeClr val="tx1">
                              <a:lumMod val="50000"/>
                            </a:schemeClr>
                          </a:solidFill>
                          <a:latin typeface="Times New Roman" panose="02020603050405020304" pitchFamily="18" charset="0"/>
                          <a:cs typeface="Times New Roman" panose="02020603050405020304" pitchFamily="18" charset="0"/>
                        </a:rPr>
                        <a:t> </a:t>
                      </a:r>
                      <a:r>
                        <a:rPr lang="en-US" sz="4400" baseline="0" dirty="0" err="1">
                          <a:solidFill>
                            <a:schemeClr val="tx1">
                              <a:lumMod val="50000"/>
                            </a:schemeClr>
                          </a:solidFill>
                          <a:latin typeface="Times New Roman" panose="02020603050405020304" pitchFamily="18" charset="0"/>
                          <a:cs typeface="Times New Roman" panose="02020603050405020304" pitchFamily="18" charset="0"/>
                        </a:rPr>
                        <a:t>từ</a:t>
                      </a:r>
                      <a:r>
                        <a:rPr lang="en-US" sz="4400" baseline="0" dirty="0">
                          <a:solidFill>
                            <a:schemeClr val="tx1">
                              <a:lumMod val="50000"/>
                            </a:schemeClr>
                          </a:solidFill>
                          <a:latin typeface="Times New Roman" panose="02020603050405020304" pitchFamily="18" charset="0"/>
                          <a:cs typeface="Times New Roman" panose="02020603050405020304" pitchFamily="18" charset="0"/>
                        </a:rPr>
                        <a:t>, </a:t>
                      </a:r>
                      <a:r>
                        <a:rPr lang="en-US" sz="4400" baseline="0" dirty="0" err="1">
                          <a:solidFill>
                            <a:schemeClr val="tx1">
                              <a:lumMod val="50000"/>
                            </a:schemeClr>
                          </a:solidFill>
                          <a:latin typeface="Times New Roman" panose="02020603050405020304" pitchFamily="18" charset="0"/>
                          <a:cs typeface="Times New Roman" panose="02020603050405020304" pitchFamily="18" charset="0"/>
                        </a:rPr>
                        <a:t>bớt</a:t>
                      </a:r>
                      <a:r>
                        <a:rPr lang="en-US" sz="4400" baseline="0" dirty="0">
                          <a:solidFill>
                            <a:schemeClr val="tx1">
                              <a:lumMod val="50000"/>
                            </a:schemeClr>
                          </a:solidFill>
                          <a:latin typeface="Times New Roman" panose="02020603050405020304" pitchFamily="18" charset="0"/>
                          <a:cs typeface="Times New Roman" panose="02020603050405020304" pitchFamily="18" charset="0"/>
                        </a:rPr>
                        <a:t> </a:t>
                      </a:r>
                      <a:r>
                        <a:rPr lang="en-US" sz="4400" baseline="0" dirty="0" err="1">
                          <a:solidFill>
                            <a:schemeClr val="tx1">
                              <a:lumMod val="50000"/>
                            </a:schemeClr>
                          </a:solidFill>
                          <a:latin typeface="Times New Roman" panose="02020603050405020304" pitchFamily="18" charset="0"/>
                          <a:cs typeface="Times New Roman" panose="02020603050405020304" pitchFamily="18" charset="0"/>
                        </a:rPr>
                        <a:t>từ</a:t>
                      </a:r>
                      <a:r>
                        <a:rPr lang="en-US" sz="4400" baseline="0" dirty="0">
                          <a:solidFill>
                            <a:schemeClr val="tx1">
                              <a:lumMod val="50000"/>
                            </a:schemeClr>
                          </a:solidFill>
                          <a:latin typeface="Times New Roman" panose="02020603050405020304" pitchFamily="18" charset="0"/>
                          <a:cs typeface="Times New Roman" panose="02020603050405020304" pitchFamily="18" charset="0"/>
                        </a:rPr>
                        <a:t>.</a:t>
                      </a:r>
                      <a:endParaRPr lang="en-US" sz="4400" dirty="0">
                        <a:solidFill>
                          <a:schemeClr val="tx1">
                            <a:lumMod val="50000"/>
                          </a:schemeClr>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endParaRPr lang="en-US" sz="4400">
                        <a:solidFill>
                          <a:schemeClr val="tx1">
                            <a:lumMod val="50000"/>
                          </a:schemeClr>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4400" dirty="0">
                        <a:solidFill>
                          <a:schemeClr val="tx1">
                            <a:lumMod val="50000"/>
                          </a:schemeClr>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898398">
                <a:tc>
                  <a:txBody>
                    <a:bodyPr/>
                    <a:lstStyle/>
                    <a:p>
                      <a:pPr algn="just">
                        <a:defRPr/>
                      </a:pPr>
                      <a:r>
                        <a:rPr lang="en-US" sz="4400" dirty="0" err="1">
                          <a:solidFill>
                            <a:schemeClr val="tx1">
                              <a:lumMod val="50000"/>
                            </a:schemeClr>
                          </a:solidFill>
                          <a:latin typeface="Times New Roman" panose="02020603050405020304" pitchFamily="18" charset="0"/>
                          <a:cs typeface="Times New Roman" panose="02020603050405020304" pitchFamily="18" charset="0"/>
                        </a:rPr>
                        <a:t>Tốc</a:t>
                      </a:r>
                      <a:r>
                        <a:rPr lang="en-US" sz="4400" dirty="0">
                          <a:solidFill>
                            <a:schemeClr val="tx1">
                              <a:lumMod val="50000"/>
                            </a:schemeClr>
                          </a:solidFill>
                          <a:latin typeface="Times New Roman" panose="02020603050405020304" pitchFamily="18" charset="0"/>
                          <a:cs typeface="Times New Roman" panose="02020603050405020304" pitchFamily="18" charset="0"/>
                        </a:rPr>
                        <a:t> </a:t>
                      </a:r>
                      <a:r>
                        <a:rPr lang="en-US" sz="4400" dirty="0" err="1">
                          <a:solidFill>
                            <a:schemeClr val="tx1">
                              <a:lumMod val="50000"/>
                            </a:schemeClr>
                          </a:solidFill>
                          <a:latin typeface="Times New Roman" panose="02020603050405020304" pitchFamily="18" charset="0"/>
                          <a:cs typeface="Times New Roman" panose="02020603050405020304" pitchFamily="18" charset="0"/>
                        </a:rPr>
                        <a:t>độ</a:t>
                      </a:r>
                      <a:r>
                        <a:rPr lang="en-US" sz="4400" dirty="0">
                          <a:solidFill>
                            <a:schemeClr val="tx1">
                              <a:lumMod val="50000"/>
                            </a:schemeClr>
                          </a:solidFill>
                          <a:latin typeface="Times New Roman" panose="02020603050405020304" pitchFamily="18" charset="0"/>
                          <a:cs typeface="Times New Roman" panose="02020603050405020304" pitchFamily="18" charset="0"/>
                        </a:rPr>
                        <a:t>,</a:t>
                      </a:r>
                      <a:r>
                        <a:rPr lang="en-US" sz="4400" baseline="0" dirty="0">
                          <a:solidFill>
                            <a:schemeClr val="tx1">
                              <a:lumMod val="50000"/>
                            </a:schemeClr>
                          </a:solidFill>
                          <a:latin typeface="Times New Roman" panose="02020603050405020304" pitchFamily="18" charset="0"/>
                          <a:cs typeface="Times New Roman" panose="02020603050405020304" pitchFamily="18" charset="0"/>
                        </a:rPr>
                        <a:t> </a:t>
                      </a:r>
                      <a:r>
                        <a:rPr lang="en-US" sz="4400" baseline="0" dirty="0" err="1">
                          <a:solidFill>
                            <a:schemeClr val="tx1">
                              <a:lumMod val="50000"/>
                            </a:schemeClr>
                          </a:solidFill>
                          <a:latin typeface="Times New Roman" panose="02020603050405020304" pitchFamily="18" charset="0"/>
                          <a:cs typeface="Times New Roman" panose="02020603050405020304" pitchFamily="18" charset="0"/>
                        </a:rPr>
                        <a:t>âm</a:t>
                      </a:r>
                      <a:r>
                        <a:rPr lang="en-US" sz="4400" baseline="0" dirty="0">
                          <a:solidFill>
                            <a:schemeClr val="tx1">
                              <a:lumMod val="50000"/>
                            </a:schemeClr>
                          </a:solidFill>
                          <a:latin typeface="Times New Roman" panose="02020603050405020304" pitchFamily="18" charset="0"/>
                          <a:cs typeface="Times New Roman" panose="02020603050405020304" pitchFamily="18" charset="0"/>
                        </a:rPr>
                        <a:t> </a:t>
                      </a:r>
                      <a:r>
                        <a:rPr lang="en-US" sz="4400" baseline="0" dirty="0" err="1">
                          <a:solidFill>
                            <a:schemeClr val="tx1">
                              <a:lumMod val="50000"/>
                            </a:schemeClr>
                          </a:solidFill>
                          <a:latin typeface="Times New Roman" panose="02020603050405020304" pitchFamily="18" charset="0"/>
                          <a:cs typeface="Times New Roman" panose="02020603050405020304" pitchFamily="18" charset="0"/>
                        </a:rPr>
                        <a:t>lượng</a:t>
                      </a:r>
                      <a:r>
                        <a:rPr lang="en-US" sz="4400" dirty="0">
                          <a:solidFill>
                            <a:schemeClr val="tx1">
                              <a:lumMod val="50000"/>
                            </a:schemeClr>
                          </a:solidFill>
                          <a:latin typeface="Times New Roman" panose="02020603050405020304" pitchFamily="18" charset="0"/>
                          <a:cs typeface="Times New Roman" panose="02020603050405020304" pitchFamily="18" charset="0"/>
                        </a:rPr>
                        <a:t> </a:t>
                      </a:r>
                      <a:r>
                        <a:rPr lang="en-US" sz="4400" dirty="0" err="1">
                          <a:solidFill>
                            <a:schemeClr val="tx1">
                              <a:lumMod val="50000"/>
                            </a:schemeClr>
                          </a:solidFill>
                          <a:latin typeface="Times New Roman" panose="02020603050405020304" pitchFamily="18" charset="0"/>
                          <a:cs typeface="Times New Roman" panose="02020603050405020304" pitchFamily="18" charset="0"/>
                        </a:rPr>
                        <a:t>đọc</a:t>
                      </a:r>
                      <a:r>
                        <a:rPr lang="en-US" sz="4400" dirty="0">
                          <a:solidFill>
                            <a:schemeClr val="tx1">
                              <a:lumMod val="50000"/>
                            </a:schemeClr>
                          </a:solidFill>
                          <a:latin typeface="Times New Roman" panose="02020603050405020304" pitchFamily="18" charset="0"/>
                          <a:cs typeface="Times New Roman" panose="02020603050405020304" pitchFamily="18" charset="0"/>
                        </a:rPr>
                        <a:t> </a:t>
                      </a:r>
                      <a:r>
                        <a:rPr lang="en-US" sz="4400" dirty="0" err="1">
                          <a:solidFill>
                            <a:schemeClr val="tx1">
                              <a:lumMod val="50000"/>
                            </a:schemeClr>
                          </a:solidFill>
                          <a:latin typeface="Times New Roman" panose="02020603050405020304" pitchFamily="18" charset="0"/>
                          <a:cs typeface="Times New Roman" panose="02020603050405020304" pitchFamily="18" charset="0"/>
                        </a:rPr>
                        <a:t>phù</a:t>
                      </a:r>
                      <a:r>
                        <a:rPr lang="en-US" sz="4400" dirty="0">
                          <a:solidFill>
                            <a:schemeClr val="tx1">
                              <a:lumMod val="50000"/>
                            </a:schemeClr>
                          </a:solidFill>
                          <a:latin typeface="Times New Roman" panose="02020603050405020304" pitchFamily="18" charset="0"/>
                          <a:cs typeface="Times New Roman" panose="02020603050405020304" pitchFamily="18" charset="0"/>
                        </a:rPr>
                        <a:t> </a:t>
                      </a:r>
                      <a:r>
                        <a:rPr lang="en-US" sz="4400" dirty="0" err="1">
                          <a:solidFill>
                            <a:schemeClr val="tx1">
                              <a:lumMod val="50000"/>
                            </a:schemeClr>
                          </a:solidFill>
                          <a:latin typeface="Times New Roman" panose="02020603050405020304" pitchFamily="18" charset="0"/>
                          <a:cs typeface="Times New Roman" panose="02020603050405020304" pitchFamily="18" charset="0"/>
                        </a:rPr>
                        <a:t>hợp</a:t>
                      </a:r>
                      <a:r>
                        <a:rPr lang="en-US" sz="4400" dirty="0">
                          <a:solidFill>
                            <a:schemeClr val="tx1">
                              <a:lumMod val="50000"/>
                            </a:schemeClr>
                          </a:solidFill>
                          <a:latin typeface="Times New Roman" panose="02020603050405020304" pitchFamily="18" charset="0"/>
                          <a:cs typeface="Times New Roman" panose="02020603050405020304" pitchFamily="18"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endParaRPr lang="en-US" sz="4400">
                        <a:solidFill>
                          <a:schemeClr val="tx1">
                            <a:lumMod val="50000"/>
                          </a:schemeClr>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4400" dirty="0">
                        <a:solidFill>
                          <a:schemeClr val="tx1">
                            <a:lumMod val="50000"/>
                          </a:schemeClr>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696974">
                <a:tc>
                  <a:txBody>
                    <a:bodyPr/>
                    <a:lstStyle/>
                    <a:p>
                      <a:pPr algn="just">
                        <a:defRPr/>
                      </a:pPr>
                      <a:r>
                        <a:rPr lang="en-US" sz="4400" dirty="0" err="1">
                          <a:solidFill>
                            <a:schemeClr val="tx1">
                              <a:lumMod val="50000"/>
                            </a:schemeClr>
                          </a:solidFill>
                          <a:latin typeface="Times New Roman" panose="02020603050405020304" pitchFamily="18" charset="0"/>
                          <a:cs typeface="Times New Roman" panose="02020603050405020304" pitchFamily="18" charset="0"/>
                        </a:rPr>
                        <a:t>Giọng</a:t>
                      </a:r>
                      <a:r>
                        <a:rPr lang="en-US" sz="4400" dirty="0">
                          <a:solidFill>
                            <a:schemeClr val="tx1">
                              <a:lumMod val="50000"/>
                            </a:schemeClr>
                          </a:solidFill>
                          <a:latin typeface="Times New Roman" panose="02020603050405020304" pitchFamily="18" charset="0"/>
                          <a:cs typeface="Times New Roman" panose="02020603050405020304" pitchFamily="18" charset="0"/>
                        </a:rPr>
                        <a:t> </a:t>
                      </a:r>
                      <a:r>
                        <a:rPr lang="en-US" sz="4400" dirty="0" err="1">
                          <a:solidFill>
                            <a:schemeClr val="tx1">
                              <a:lumMod val="50000"/>
                            </a:schemeClr>
                          </a:solidFill>
                          <a:latin typeface="Times New Roman" panose="02020603050405020304" pitchFamily="18" charset="0"/>
                          <a:cs typeface="Times New Roman" panose="02020603050405020304" pitchFamily="18" charset="0"/>
                        </a:rPr>
                        <a:t>đọc</a:t>
                      </a:r>
                      <a:r>
                        <a:rPr lang="en-US" sz="4400" dirty="0">
                          <a:solidFill>
                            <a:schemeClr val="tx1">
                              <a:lumMod val="50000"/>
                            </a:schemeClr>
                          </a:solidFill>
                          <a:latin typeface="Times New Roman" panose="02020603050405020304" pitchFamily="18" charset="0"/>
                          <a:cs typeface="Times New Roman" panose="02020603050405020304" pitchFamily="18" charset="0"/>
                        </a:rPr>
                        <a:t> </a:t>
                      </a:r>
                      <a:r>
                        <a:rPr lang="en-US" sz="4400" dirty="0" err="1">
                          <a:solidFill>
                            <a:schemeClr val="tx1">
                              <a:lumMod val="50000"/>
                            </a:schemeClr>
                          </a:solidFill>
                          <a:latin typeface="Times New Roman" panose="02020603050405020304" pitchFamily="18" charset="0"/>
                          <a:cs typeface="Times New Roman" panose="02020603050405020304" pitchFamily="18" charset="0"/>
                        </a:rPr>
                        <a:t>diễn</a:t>
                      </a:r>
                      <a:r>
                        <a:rPr lang="en-US" sz="4400" dirty="0">
                          <a:solidFill>
                            <a:schemeClr val="tx1">
                              <a:lumMod val="50000"/>
                            </a:schemeClr>
                          </a:solidFill>
                          <a:latin typeface="Times New Roman" panose="02020603050405020304" pitchFamily="18" charset="0"/>
                          <a:cs typeface="Times New Roman" panose="02020603050405020304" pitchFamily="18" charset="0"/>
                        </a:rPr>
                        <a:t> </a:t>
                      </a:r>
                      <a:r>
                        <a:rPr lang="en-US" sz="4400" dirty="0" err="1">
                          <a:solidFill>
                            <a:schemeClr val="tx1">
                              <a:lumMod val="50000"/>
                            </a:schemeClr>
                          </a:solidFill>
                          <a:latin typeface="Times New Roman" panose="02020603050405020304" pitchFamily="18" charset="0"/>
                          <a:cs typeface="Times New Roman" panose="02020603050405020304" pitchFamily="18" charset="0"/>
                        </a:rPr>
                        <a:t>cảm</a:t>
                      </a:r>
                      <a:r>
                        <a:rPr lang="en-US" sz="4400" dirty="0">
                          <a:solidFill>
                            <a:schemeClr val="tx1">
                              <a:lumMod val="50000"/>
                            </a:schemeClr>
                          </a:solidFill>
                          <a:latin typeface="Times New Roman" panose="02020603050405020304" pitchFamily="18" charset="0"/>
                          <a:cs typeface="Times New Roman" panose="02020603050405020304" pitchFamily="18" charset="0"/>
                        </a:rPr>
                        <a:t>,</a:t>
                      </a:r>
                      <a:r>
                        <a:rPr lang="en-US" sz="4400" baseline="0" dirty="0">
                          <a:solidFill>
                            <a:schemeClr val="tx1">
                              <a:lumMod val="50000"/>
                            </a:schemeClr>
                          </a:solidFill>
                          <a:latin typeface="Times New Roman" panose="02020603050405020304" pitchFamily="18" charset="0"/>
                          <a:cs typeface="Times New Roman" panose="02020603050405020304" pitchFamily="18" charset="0"/>
                        </a:rPr>
                        <a:t> </a:t>
                      </a:r>
                      <a:r>
                        <a:rPr lang="en-US" sz="4400" baseline="0" dirty="0" err="1">
                          <a:solidFill>
                            <a:schemeClr val="tx1">
                              <a:lumMod val="50000"/>
                            </a:schemeClr>
                          </a:solidFill>
                          <a:latin typeface="Times New Roman" panose="02020603050405020304" pitchFamily="18" charset="0"/>
                          <a:cs typeface="Times New Roman" panose="02020603050405020304" pitchFamily="18" charset="0"/>
                        </a:rPr>
                        <a:t>thể</a:t>
                      </a:r>
                      <a:r>
                        <a:rPr lang="en-US" sz="4400" baseline="0" dirty="0">
                          <a:solidFill>
                            <a:schemeClr val="tx1">
                              <a:lumMod val="50000"/>
                            </a:schemeClr>
                          </a:solidFill>
                          <a:latin typeface="Times New Roman" panose="02020603050405020304" pitchFamily="18" charset="0"/>
                          <a:cs typeface="Times New Roman" panose="02020603050405020304" pitchFamily="18" charset="0"/>
                        </a:rPr>
                        <a:t> </a:t>
                      </a:r>
                      <a:r>
                        <a:rPr lang="en-US" sz="4400" baseline="0" dirty="0" err="1">
                          <a:solidFill>
                            <a:schemeClr val="tx1">
                              <a:lumMod val="50000"/>
                            </a:schemeClr>
                          </a:solidFill>
                          <a:latin typeface="Times New Roman" panose="02020603050405020304" pitchFamily="18" charset="0"/>
                          <a:cs typeface="Times New Roman" panose="02020603050405020304" pitchFamily="18" charset="0"/>
                        </a:rPr>
                        <a:t>hiện</a:t>
                      </a:r>
                      <a:r>
                        <a:rPr lang="en-US" sz="4400" baseline="0" dirty="0">
                          <a:solidFill>
                            <a:schemeClr val="tx1">
                              <a:lumMod val="50000"/>
                            </a:schemeClr>
                          </a:solidFill>
                          <a:latin typeface="Times New Roman" panose="02020603050405020304" pitchFamily="18" charset="0"/>
                          <a:cs typeface="Times New Roman" panose="02020603050405020304" pitchFamily="18" charset="0"/>
                        </a:rPr>
                        <a:t> </a:t>
                      </a:r>
                      <a:r>
                        <a:rPr lang="en-US" sz="4400" baseline="0" dirty="0" err="1">
                          <a:solidFill>
                            <a:schemeClr val="tx1">
                              <a:lumMod val="50000"/>
                            </a:schemeClr>
                          </a:solidFill>
                          <a:latin typeface="Times New Roman" panose="02020603050405020304" pitchFamily="18" charset="0"/>
                          <a:cs typeface="Times New Roman" panose="02020603050405020304" pitchFamily="18" charset="0"/>
                        </a:rPr>
                        <a:t>được</a:t>
                      </a:r>
                      <a:r>
                        <a:rPr lang="en-US" sz="4400" baseline="0" dirty="0">
                          <a:solidFill>
                            <a:schemeClr val="tx1">
                              <a:lumMod val="50000"/>
                            </a:schemeClr>
                          </a:solidFill>
                          <a:latin typeface="Times New Roman" panose="02020603050405020304" pitchFamily="18" charset="0"/>
                          <a:cs typeface="Times New Roman" panose="02020603050405020304" pitchFamily="18" charset="0"/>
                        </a:rPr>
                        <a:t> </a:t>
                      </a:r>
                      <a:r>
                        <a:rPr lang="en-US" sz="4400" baseline="0" dirty="0" err="1">
                          <a:solidFill>
                            <a:schemeClr val="tx1">
                              <a:lumMod val="50000"/>
                            </a:schemeClr>
                          </a:solidFill>
                          <a:latin typeface="Times New Roman" panose="02020603050405020304" pitchFamily="18" charset="0"/>
                          <a:cs typeface="Times New Roman" panose="02020603050405020304" pitchFamily="18" charset="0"/>
                        </a:rPr>
                        <a:t>cảm</a:t>
                      </a:r>
                      <a:r>
                        <a:rPr lang="en-US" sz="4400" baseline="0" dirty="0">
                          <a:solidFill>
                            <a:schemeClr val="tx1">
                              <a:lumMod val="50000"/>
                            </a:schemeClr>
                          </a:solidFill>
                          <a:latin typeface="Times New Roman" panose="02020603050405020304" pitchFamily="18" charset="0"/>
                          <a:cs typeface="Times New Roman" panose="02020603050405020304" pitchFamily="18" charset="0"/>
                        </a:rPr>
                        <a:t> </a:t>
                      </a:r>
                      <a:r>
                        <a:rPr lang="en-US" sz="4400" baseline="0" dirty="0" err="1">
                          <a:solidFill>
                            <a:schemeClr val="tx1">
                              <a:lumMod val="50000"/>
                            </a:schemeClr>
                          </a:solidFill>
                          <a:latin typeface="Times New Roman" panose="02020603050405020304" pitchFamily="18" charset="0"/>
                          <a:cs typeface="Times New Roman" panose="02020603050405020304" pitchFamily="18" charset="0"/>
                        </a:rPr>
                        <a:t>xúc</a:t>
                      </a:r>
                      <a:r>
                        <a:rPr lang="en-US" sz="4400" baseline="0" dirty="0">
                          <a:solidFill>
                            <a:schemeClr val="tx1">
                              <a:lumMod val="50000"/>
                            </a:schemeClr>
                          </a:solidFill>
                          <a:latin typeface="Times New Roman" panose="02020603050405020304" pitchFamily="18" charset="0"/>
                          <a:cs typeface="Times New Roman" panose="02020603050405020304" pitchFamily="18" charset="0"/>
                        </a:rPr>
                        <a:t> </a:t>
                      </a:r>
                      <a:r>
                        <a:rPr lang="en-US" sz="4400" baseline="0" dirty="0" err="1">
                          <a:solidFill>
                            <a:schemeClr val="tx1">
                              <a:lumMod val="50000"/>
                            </a:schemeClr>
                          </a:solidFill>
                          <a:latin typeface="Times New Roman" panose="02020603050405020304" pitchFamily="18" charset="0"/>
                          <a:cs typeface="Times New Roman" panose="02020603050405020304" pitchFamily="18" charset="0"/>
                        </a:rPr>
                        <a:t>của</a:t>
                      </a:r>
                      <a:r>
                        <a:rPr lang="en-US" sz="4400" baseline="0" dirty="0">
                          <a:solidFill>
                            <a:schemeClr val="tx1">
                              <a:lumMod val="50000"/>
                            </a:schemeClr>
                          </a:solidFill>
                          <a:latin typeface="Times New Roman" panose="02020603050405020304" pitchFamily="18" charset="0"/>
                          <a:cs typeface="Times New Roman" panose="02020603050405020304" pitchFamily="18" charset="0"/>
                        </a:rPr>
                        <a:t> </a:t>
                      </a:r>
                      <a:r>
                        <a:rPr lang="en-US" sz="4400" baseline="0" dirty="0" err="1">
                          <a:solidFill>
                            <a:schemeClr val="tx1">
                              <a:lumMod val="50000"/>
                            </a:schemeClr>
                          </a:solidFill>
                          <a:latin typeface="Times New Roman" panose="02020603050405020304" pitchFamily="18" charset="0"/>
                          <a:cs typeface="Times New Roman" panose="02020603050405020304" pitchFamily="18" charset="0"/>
                        </a:rPr>
                        <a:t>nhân</a:t>
                      </a:r>
                      <a:r>
                        <a:rPr lang="en-US" sz="4400" baseline="0" dirty="0">
                          <a:solidFill>
                            <a:schemeClr val="tx1">
                              <a:lumMod val="50000"/>
                            </a:schemeClr>
                          </a:solidFill>
                          <a:latin typeface="Times New Roman" panose="02020603050405020304" pitchFamily="18" charset="0"/>
                          <a:cs typeface="Times New Roman" panose="02020603050405020304" pitchFamily="18" charset="0"/>
                        </a:rPr>
                        <a:t> </a:t>
                      </a:r>
                      <a:r>
                        <a:rPr lang="en-US" sz="4400" baseline="0" dirty="0" err="1">
                          <a:solidFill>
                            <a:schemeClr val="tx1">
                              <a:lumMod val="50000"/>
                            </a:schemeClr>
                          </a:solidFill>
                          <a:latin typeface="Times New Roman" panose="02020603050405020304" pitchFamily="18" charset="0"/>
                          <a:cs typeface="Times New Roman" panose="02020603050405020304" pitchFamily="18" charset="0"/>
                        </a:rPr>
                        <a:t>vật</a:t>
                      </a:r>
                      <a:r>
                        <a:rPr lang="en-US" sz="4400" baseline="0" dirty="0">
                          <a:solidFill>
                            <a:schemeClr val="tx1">
                              <a:lumMod val="50000"/>
                            </a:schemeClr>
                          </a:solidFill>
                          <a:latin typeface="Times New Roman" panose="02020603050405020304" pitchFamily="18" charset="0"/>
                          <a:cs typeface="Times New Roman" panose="02020603050405020304" pitchFamily="18" charset="0"/>
                        </a:rPr>
                        <a:t> </a:t>
                      </a:r>
                      <a:r>
                        <a:rPr lang="en-US" sz="4400" baseline="0" dirty="0" err="1">
                          <a:solidFill>
                            <a:schemeClr val="tx1">
                              <a:lumMod val="50000"/>
                            </a:schemeClr>
                          </a:solidFill>
                          <a:latin typeface="Times New Roman" panose="02020603050405020304" pitchFamily="18" charset="0"/>
                          <a:cs typeface="Times New Roman" panose="02020603050405020304" pitchFamily="18" charset="0"/>
                        </a:rPr>
                        <a:t>trữ</a:t>
                      </a:r>
                      <a:r>
                        <a:rPr lang="en-US" sz="4400" baseline="0" dirty="0">
                          <a:solidFill>
                            <a:schemeClr val="tx1">
                              <a:lumMod val="50000"/>
                            </a:schemeClr>
                          </a:solidFill>
                          <a:latin typeface="Times New Roman" panose="02020603050405020304" pitchFamily="18" charset="0"/>
                          <a:cs typeface="Times New Roman" panose="02020603050405020304" pitchFamily="18" charset="0"/>
                        </a:rPr>
                        <a:t> </a:t>
                      </a:r>
                      <a:r>
                        <a:rPr lang="en-US" sz="4400" baseline="0" dirty="0" err="1">
                          <a:solidFill>
                            <a:schemeClr val="tx1">
                              <a:lumMod val="50000"/>
                            </a:schemeClr>
                          </a:solidFill>
                          <a:latin typeface="Times New Roman" panose="02020603050405020304" pitchFamily="18" charset="0"/>
                          <a:cs typeface="Times New Roman" panose="02020603050405020304" pitchFamily="18" charset="0"/>
                        </a:rPr>
                        <a:t>tình</a:t>
                      </a:r>
                      <a:endParaRPr lang="en-US" sz="4400" dirty="0">
                        <a:solidFill>
                          <a:schemeClr val="tx1">
                            <a:lumMod val="50000"/>
                          </a:schemeClr>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endParaRPr lang="en-US" sz="4400">
                        <a:solidFill>
                          <a:schemeClr val="tx1">
                            <a:lumMod val="50000"/>
                          </a:schemeClr>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4400" dirty="0">
                        <a:solidFill>
                          <a:schemeClr val="tx1">
                            <a:lumMod val="50000"/>
                          </a:schemeClr>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0815815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ppt_x"/>
                                          </p:val>
                                        </p:tav>
                                        <p:tav tm="100000">
                                          <p:val>
                                            <p:strVal val="#ppt_x"/>
                                          </p:val>
                                        </p:tav>
                                      </p:tavLst>
                                    </p:anim>
                                    <p:anim calcmode="lin" valueType="num">
                                      <p:cBhvr additive="base">
                                        <p:cTn id="8"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arn(inVertical)">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916102390"/>
              </p:ext>
            </p:extLst>
          </p:nvPr>
        </p:nvGraphicFramePr>
        <p:xfrm>
          <a:off x="266700" y="312420"/>
          <a:ext cx="17754600" cy="9662160"/>
        </p:xfrm>
        <a:graphic>
          <a:graphicData uri="http://schemas.openxmlformats.org/drawingml/2006/table">
            <a:tbl>
              <a:tblPr firstRow="1" bandRow="1">
                <a:tableStyleId>{5940675A-B579-460E-94D1-54222C63F5DA}</a:tableStyleId>
              </a:tblPr>
              <a:tblGrid>
                <a:gridCol w="6056476">
                  <a:extLst>
                    <a:ext uri="{9D8B030D-6E8A-4147-A177-3AD203B41FA5}">
                      <a16:colId xmlns:a16="http://schemas.microsoft.com/office/drawing/2014/main" val="4217579218"/>
                    </a:ext>
                  </a:extLst>
                </a:gridCol>
                <a:gridCol w="11698124">
                  <a:extLst>
                    <a:ext uri="{9D8B030D-6E8A-4147-A177-3AD203B41FA5}">
                      <a16:colId xmlns:a16="http://schemas.microsoft.com/office/drawing/2014/main" val="2637981335"/>
                    </a:ext>
                  </a:extLst>
                </a:gridCol>
              </a:tblGrid>
              <a:tr h="2603595">
                <a:tc>
                  <a:txBody>
                    <a:bodyPr/>
                    <a:lstStyle/>
                    <a:p>
                      <a:pPr algn="just"/>
                      <a:r>
                        <a:rPr lang="vi-VN" sz="4400" b="1" dirty="0">
                          <a:solidFill>
                            <a:srgbClr val="000000"/>
                          </a:solidFill>
                          <a:latin typeface="+mj-lt"/>
                        </a:rPr>
                        <a:t>1. Theo dõi: </a:t>
                      </a:r>
                      <a:r>
                        <a:rPr lang="vi-VN" sz="4400" i="1" dirty="0">
                          <a:solidFill>
                            <a:srgbClr val="000000"/>
                          </a:solidFill>
                          <a:latin typeface="+mj-lt"/>
                        </a:rPr>
                        <a:t>Chú ý những từ ngữ thể hiện trực tiếp cảm xúc của tác giả trong ba khổ thơ đầu.</a:t>
                      </a:r>
                      <a:endParaRPr lang="vi-VN" sz="4400" dirty="0">
                        <a:solidFill>
                          <a:srgbClr val="000000"/>
                        </a:solidFill>
                        <a:latin typeface="+mj-lt"/>
                      </a:endParaRPr>
                    </a:p>
                  </a:txBody>
                  <a:tcPr>
                    <a:solidFill>
                      <a:schemeClr val="bg1">
                        <a:lumMod val="95000"/>
                      </a:schemeClr>
                    </a:solidFill>
                  </a:tcPr>
                </a:tc>
                <a:tc>
                  <a:txBody>
                    <a:bodyPr/>
                    <a:lstStyle/>
                    <a:p>
                      <a:pPr algn="just"/>
                      <a:endParaRPr lang="vi-VN" sz="4400" dirty="0">
                        <a:solidFill>
                          <a:srgbClr val="000000"/>
                        </a:solidFill>
                        <a:latin typeface="+mj-lt"/>
                      </a:endParaRPr>
                    </a:p>
                  </a:txBody>
                  <a:tcPr>
                    <a:solidFill>
                      <a:schemeClr val="bg1"/>
                    </a:solidFill>
                  </a:tcPr>
                </a:tc>
                <a:extLst>
                  <a:ext uri="{0D108BD9-81ED-4DB2-BD59-A6C34878D82A}">
                    <a16:rowId xmlns:a16="http://schemas.microsoft.com/office/drawing/2014/main" val="1977797796"/>
                  </a:ext>
                </a:extLst>
              </a:tr>
              <a:tr h="2203974">
                <a:tc>
                  <a:txBody>
                    <a:bodyPr/>
                    <a:lstStyle/>
                    <a:p>
                      <a:pPr algn="just"/>
                      <a:r>
                        <a:rPr lang="vi-VN" sz="4400" b="1" dirty="0">
                          <a:solidFill>
                            <a:srgbClr val="000000"/>
                          </a:solidFill>
                          <a:latin typeface="+mj-lt"/>
                        </a:rPr>
                        <a:t>2. Suy luận: </a:t>
                      </a:r>
                      <a:r>
                        <a:rPr lang="vi-VN" sz="4400" i="1" dirty="0">
                          <a:solidFill>
                            <a:srgbClr val="000000"/>
                          </a:solidFill>
                          <a:latin typeface="+mj-lt"/>
                        </a:rPr>
                        <a:t>Lời dặn cháu thể hiện điều gì về bà?</a:t>
                      </a:r>
                      <a:endParaRPr lang="vi-VN" sz="4400" dirty="0">
                        <a:solidFill>
                          <a:srgbClr val="000000"/>
                        </a:solidFill>
                        <a:latin typeface="+mj-lt"/>
                      </a:endParaRPr>
                    </a:p>
                  </a:txBody>
                  <a:tcPr>
                    <a:solidFill>
                      <a:schemeClr val="bg1">
                        <a:lumMod val="95000"/>
                      </a:schemeClr>
                    </a:solidFill>
                  </a:tcPr>
                </a:tc>
                <a:tc>
                  <a:txBody>
                    <a:bodyPr/>
                    <a:lstStyle/>
                    <a:p>
                      <a:pPr algn="just"/>
                      <a:endParaRPr lang="en-US" sz="4400" dirty="0">
                        <a:solidFill>
                          <a:srgbClr val="000000"/>
                        </a:solidFill>
                        <a:latin typeface="+mj-lt"/>
                      </a:endParaRPr>
                    </a:p>
                    <a:p>
                      <a:pPr algn="just"/>
                      <a:endParaRPr lang="en-US" sz="4400" dirty="0">
                        <a:solidFill>
                          <a:srgbClr val="000000"/>
                        </a:solidFill>
                        <a:latin typeface="+mj-lt"/>
                      </a:endParaRPr>
                    </a:p>
                    <a:p>
                      <a:pPr algn="just"/>
                      <a:endParaRPr lang="en-US" sz="4400" dirty="0">
                        <a:solidFill>
                          <a:srgbClr val="000000"/>
                        </a:solidFill>
                        <a:latin typeface="+mj-lt"/>
                      </a:endParaRPr>
                    </a:p>
                    <a:p>
                      <a:pPr algn="just"/>
                      <a:endParaRPr lang="vi-VN" sz="4400" dirty="0">
                        <a:solidFill>
                          <a:srgbClr val="000000"/>
                        </a:solidFill>
                        <a:latin typeface="+mj-lt"/>
                      </a:endParaRPr>
                    </a:p>
                  </a:txBody>
                  <a:tcPr>
                    <a:solidFill>
                      <a:schemeClr val="bg1"/>
                    </a:solidFill>
                  </a:tcPr>
                </a:tc>
                <a:extLst>
                  <a:ext uri="{0D108BD9-81ED-4DB2-BD59-A6C34878D82A}">
                    <a16:rowId xmlns:a16="http://schemas.microsoft.com/office/drawing/2014/main" val="27943544"/>
                  </a:ext>
                </a:extLst>
              </a:tr>
              <a:tr h="3269631">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vi-VN" sz="4400" b="1" dirty="0">
                          <a:solidFill>
                            <a:srgbClr val="000000"/>
                          </a:solidFill>
                          <a:latin typeface="+mj-lt"/>
                        </a:rPr>
                        <a:t>3. Theo dõi: </a:t>
                      </a:r>
                      <a:r>
                        <a:rPr lang="vi-VN" sz="4400" i="1" dirty="0">
                          <a:solidFill>
                            <a:srgbClr val="000000"/>
                          </a:solidFill>
                          <a:latin typeface="+mj-lt"/>
                        </a:rPr>
                        <a:t>Hình ảnh bếp lửa trong khổ thơ này có gì khác so với các khổ thơ trên?</a:t>
                      </a:r>
                      <a:endParaRPr lang="vi-VN" sz="4400" dirty="0">
                        <a:solidFill>
                          <a:srgbClr val="000000"/>
                        </a:solidFill>
                        <a:latin typeface="+mj-lt"/>
                      </a:endParaRPr>
                    </a:p>
                  </a:txBody>
                  <a:tcPr>
                    <a:solidFill>
                      <a:schemeClr val="bg1">
                        <a:lumMod val="95000"/>
                      </a:schemeClr>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endParaRPr lang="en-US" sz="4400" b="0" i="0" dirty="0">
                        <a:solidFill>
                          <a:srgbClr val="000000"/>
                        </a:solidFill>
                        <a:effectLst/>
                        <a:latin typeface="+mj-lt"/>
                      </a:endParaRPr>
                    </a:p>
                    <a:p>
                      <a:pPr marL="0" marR="0" indent="0" algn="just" defTabSz="914400" rtl="0" eaLnBrk="1" fontAlgn="auto" latinLnBrk="0" hangingPunct="1">
                        <a:lnSpc>
                          <a:spcPct val="100000"/>
                        </a:lnSpc>
                        <a:spcBef>
                          <a:spcPts val="0"/>
                        </a:spcBef>
                        <a:spcAft>
                          <a:spcPts val="0"/>
                        </a:spcAft>
                        <a:buClrTx/>
                        <a:buSzTx/>
                        <a:buFontTx/>
                        <a:buNone/>
                        <a:tabLst/>
                        <a:defRPr/>
                      </a:pPr>
                      <a:endParaRPr lang="en-US" sz="4400" b="0" i="0" dirty="0">
                        <a:solidFill>
                          <a:srgbClr val="000000"/>
                        </a:solidFill>
                        <a:effectLst/>
                        <a:latin typeface="+mj-lt"/>
                      </a:endParaRPr>
                    </a:p>
                    <a:p>
                      <a:pPr marL="0" marR="0" indent="0" algn="just" defTabSz="914400" rtl="0" eaLnBrk="1" fontAlgn="auto" latinLnBrk="0" hangingPunct="1">
                        <a:lnSpc>
                          <a:spcPct val="100000"/>
                        </a:lnSpc>
                        <a:spcBef>
                          <a:spcPts val="0"/>
                        </a:spcBef>
                        <a:spcAft>
                          <a:spcPts val="0"/>
                        </a:spcAft>
                        <a:buClrTx/>
                        <a:buSzTx/>
                        <a:buFontTx/>
                        <a:buNone/>
                        <a:tabLst/>
                        <a:defRPr/>
                      </a:pPr>
                      <a:endParaRPr lang="en-US" sz="4400" b="0" i="0" dirty="0">
                        <a:solidFill>
                          <a:srgbClr val="000000"/>
                        </a:solidFill>
                        <a:effectLst/>
                        <a:latin typeface="+mj-lt"/>
                      </a:endParaRPr>
                    </a:p>
                    <a:p>
                      <a:pPr marL="0" marR="0" indent="0" algn="just" defTabSz="914400" rtl="0" eaLnBrk="1" fontAlgn="auto" latinLnBrk="0" hangingPunct="1">
                        <a:lnSpc>
                          <a:spcPct val="100000"/>
                        </a:lnSpc>
                        <a:spcBef>
                          <a:spcPts val="0"/>
                        </a:spcBef>
                        <a:spcAft>
                          <a:spcPts val="0"/>
                        </a:spcAft>
                        <a:buClrTx/>
                        <a:buSzTx/>
                        <a:buFontTx/>
                        <a:buNone/>
                        <a:tabLst/>
                        <a:defRPr/>
                      </a:pPr>
                      <a:endParaRPr lang="en-US" sz="4400" b="0" i="0" dirty="0">
                        <a:solidFill>
                          <a:srgbClr val="000000"/>
                        </a:solidFill>
                        <a:effectLst/>
                        <a:latin typeface="+mj-lt"/>
                      </a:endParaRPr>
                    </a:p>
                    <a:p>
                      <a:pPr marL="0" marR="0" indent="0" algn="just" defTabSz="914400" rtl="0" eaLnBrk="1" fontAlgn="auto" latinLnBrk="0" hangingPunct="1">
                        <a:lnSpc>
                          <a:spcPct val="100000"/>
                        </a:lnSpc>
                        <a:spcBef>
                          <a:spcPts val="0"/>
                        </a:spcBef>
                        <a:spcAft>
                          <a:spcPts val="0"/>
                        </a:spcAft>
                        <a:buClrTx/>
                        <a:buSzTx/>
                        <a:buFontTx/>
                        <a:buNone/>
                        <a:tabLst/>
                        <a:defRPr/>
                      </a:pPr>
                      <a:endParaRPr lang="en-US" sz="4400" b="0" i="0" dirty="0">
                        <a:solidFill>
                          <a:srgbClr val="000000"/>
                        </a:solidFill>
                        <a:effectLst/>
                        <a:latin typeface="+mj-lt"/>
                      </a:endParaRPr>
                    </a:p>
                    <a:p>
                      <a:pPr marL="0" marR="0" indent="0" algn="just" defTabSz="914400" rtl="0" eaLnBrk="1" fontAlgn="auto" latinLnBrk="0" hangingPunct="1">
                        <a:lnSpc>
                          <a:spcPct val="100000"/>
                        </a:lnSpc>
                        <a:spcBef>
                          <a:spcPts val="0"/>
                        </a:spcBef>
                        <a:spcAft>
                          <a:spcPts val="0"/>
                        </a:spcAft>
                        <a:buClrTx/>
                        <a:buSzTx/>
                        <a:buFontTx/>
                        <a:buNone/>
                        <a:tabLst/>
                        <a:defRPr/>
                      </a:pPr>
                      <a:endParaRPr lang="vi-VN" sz="4400" b="0" i="0" dirty="0">
                        <a:solidFill>
                          <a:srgbClr val="000000"/>
                        </a:solidFill>
                        <a:effectLst/>
                        <a:latin typeface="+mj-lt"/>
                      </a:endParaRPr>
                    </a:p>
                  </a:txBody>
                  <a:tcPr>
                    <a:solidFill>
                      <a:schemeClr val="bg1"/>
                    </a:solidFill>
                  </a:tcPr>
                </a:tc>
                <a:extLst>
                  <a:ext uri="{0D108BD9-81ED-4DB2-BD59-A6C34878D82A}">
                    <a16:rowId xmlns:a16="http://schemas.microsoft.com/office/drawing/2014/main" val="3997478527"/>
                  </a:ext>
                </a:extLst>
              </a:tr>
            </a:tbl>
          </a:graphicData>
        </a:graphic>
      </p:graphicFrame>
      <p:sp>
        <p:nvSpPr>
          <p:cNvPr id="4" name="TextBox 3">
            <a:extLst>
              <a:ext uri="{FF2B5EF4-FFF2-40B4-BE49-F238E27FC236}">
                <a16:creationId xmlns:a16="http://schemas.microsoft.com/office/drawing/2014/main" id="{15A18ADB-6D79-298C-1CB2-AB2F8B0F9CB7}"/>
              </a:ext>
            </a:extLst>
          </p:cNvPr>
          <p:cNvSpPr txBox="1"/>
          <p:nvPr/>
        </p:nvSpPr>
        <p:spPr>
          <a:xfrm>
            <a:off x="6400800" y="419100"/>
            <a:ext cx="11506200" cy="2123658"/>
          </a:xfrm>
          <a:prstGeom prst="rect">
            <a:avLst/>
          </a:prstGeom>
          <a:noFill/>
        </p:spPr>
        <p:txBody>
          <a:bodyPr wrap="square">
            <a:spAutoFit/>
          </a:bodyPr>
          <a:lstStyle/>
          <a:p>
            <a:pPr algn="just"/>
            <a:r>
              <a:rPr lang="vi-VN" sz="4400" dirty="0">
                <a:solidFill>
                  <a:srgbClr val="000000"/>
                </a:solidFill>
                <a:latin typeface="+mj-lt"/>
              </a:rPr>
              <a:t>- Từ ngữ: “</a:t>
            </a:r>
            <a:r>
              <a:rPr lang="vi-VN" sz="4400" i="1" dirty="0">
                <a:solidFill>
                  <a:srgbClr val="000000"/>
                </a:solidFill>
                <a:latin typeface="+mj-lt"/>
              </a:rPr>
              <a:t>chờn vờn”, “ấp iu”, “thương”</a:t>
            </a:r>
            <a:r>
              <a:rPr lang="vi-VN" sz="4400" dirty="0">
                <a:solidFill>
                  <a:srgbClr val="000000"/>
                </a:solidFill>
                <a:latin typeface="+mj-lt"/>
              </a:rPr>
              <a:t> …</a:t>
            </a:r>
          </a:p>
          <a:p>
            <a:pPr algn="just"/>
            <a:r>
              <a:rPr lang="vi-VN" sz="4400" dirty="0">
                <a:solidFill>
                  <a:srgbClr val="000000"/>
                </a:solidFill>
                <a:latin typeface="+mj-lt"/>
                <a:sym typeface="Wingdings" panose="05000000000000000000" pitchFamily="2" charset="2"/>
              </a:rPr>
              <a:t></a:t>
            </a:r>
            <a:r>
              <a:rPr lang="vi-VN" sz="4400" dirty="0">
                <a:solidFill>
                  <a:srgbClr val="000000"/>
                </a:solidFill>
                <a:latin typeface="+mj-lt"/>
              </a:rPr>
              <a:t> Thể hiện sự tảo tần của người bà và tình yêu thương của người cháu dành cho người bà.</a:t>
            </a:r>
          </a:p>
        </p:txBody>
      </p:sp>
      <p:sp>
        <p:nvSpPr>
          <p:cNvPr id="6" name="TextBox 5">
            <a:extLst>
              <a:ext uri="{FF2B5EF4-FFF2-40B4-BE49-F238E27FC236}">
                <a16:creationId xmlns:a16="http://schemas.microsoft.com/office/drawing/2014/main" id="{FDA5FF5F-F8CA-A2C1-3CEE-EE86E9FF00F9}"/>
              </a:ext>
            </a:extLst>
          </p:cNvPr>
          <p:cNvSpPr txBox="1"/>
          <p:nvPr/>
        </p:nvSpPr>
        <p:spPr>
          <a:xfrm>
            <a:off x="6477000" y="3086100"/>
            <a:ext cx="11430000" cy="2800767"/>
          </a:xfrm>
          <a:prstGeom prst="rect">
            <a:avLst/>
          </a:prstGeom>
          <a:noFill/>
        </p:spPr>
        <p:txBody>
          <a:bodyPr wrap="square">
            <a:spAutoFit/>
          </a:bodyPr>
          <a:lstStyle/>
          <a:p>
            <a:pPr algn="just"/>
            <a:r>
              <a:rPr lang="vi-VN" sz="4400" dirty="0">
                <a:solidFill>
                  <a:srgbClr val="000000"/>
                </a:solidFill>
                <a:latin typeface="+mj-lt"/>
              </a:rPr>
              <a:t>- Thể hiện bà là một người bà tần tảo, dịu dàng, giàu yêu thương và luôn quan tâm đến con cháu nhưng đồng thời cũng thể hiện bà là người mạnh mẽ, kiên cường và bất khuất.</a:t>
            </a:r>
          </a:p>
        </p:txBody>
      </p:sp>
      <p:sp>
        <p:nvSpPr>
          <p:cNvPr id="8" name="TextBox 7">
            <a:extLst>
              <a:ext uri="{FF2B5EF4-FFF2-40B4-BE49-F238E27FC236}">
                <a16:creationId xmlns:a16="http://schemas.microsoft.com/office/drawing/2014/main" id="{E999B8C8-57CC-78F9-DE01-FFB6A4097ABF}"/>
              </a:ext>
            </a:extLst>
          </p:cNvPr>
          <p:cNvSpPr txBox="1"/>
          <p:nvPr/>
        </p:nvSpPr>
        <p:spPr>
          <a:xfrm>
            <a:off x="6477000" y="5886867"/>
            <a:ext cx="11430000" cy="4154984"/>
          </a:xfrm>
          <a:prstGeom prst="rect">
            <a:avLst/>
          </a:prstGeom>
          <a:noFill/>
        </p:spPr>
        <p:txBody>
          <a:bodyPr wrap="square">
            <a:spAutoFit/>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vi-VN" sz="4400" dirty="0">
                <a:solidFill>
                  <a:srgbClr val="000000"/>
                </a:solidFill>
                <a:latin typeface="+mj-lt"/>
              </a:rPr>
              <a:t>- Hình ảnh </a:t>
            </a:r>
            <a:r>
              <a:rPr lang="vi-VN" sz="4400" i="1" dirty="0">
                <a:solidFill>
                  <a:srgbClr val="000000"/>
                </a:solidFill>
                <a:latin typeface="+mj-lt"/>
              </a:rPr>
              <a:t>“bếp lửa”</a:t>
            </a:r>
            <a:r>
              <a:rPr lang="vi-VN" sz="4400" dirty="0">
                <a:solidFill>
                  <a:srgbClr val="000000"/>
                </a:solidFill>
                <a:latin typeface="+mj-lt"/>
              </a:rPr>
              <a:t> ở các khổ trước là tượng trưng cho sự tần tảo, đức hi sinh của người bà, là tình yêu thương về gia đình, về quê hương. Còn hình ảnh </a:t>
            </a:r>
            <a:r>
              <a:rPr lang="vi-VN" sz="4400" i="1" dirty="0">
                <a:solidFill>
                  <a:srgbClr val="000000"/>
                </a:solidFill>
                <a:latin typeface="+mj-lt"/>
              </a:rPr>
              <a:t>“bếp lửa”</a:t>
            </a:r>
            <a:r>
              <a:rPr lang="vi-VN" sz="4400" dirty="0">
                <a:solidFill>
                  <a:srgbClr val="000000"/>
                </a:solidFill>
                <a:latin typeface="+mj-lt"/>
              </a:rPr>
              <a:t> ở khổ thơ này thể hiện về ước mơ, hi vọng, ngọn lửa thắp lên tương lai cho người cháu.</a:t>
            </a:r>
            <a:endParaRPr lang="vi-VN" sz="4400" b="0" i="0" dirty="0">
              <a:solidFill>
                <a:srgbClr val="000000"/>
              </a:solidFill>
              <a:effectLst/>
              <a:latin typeface="+mj-lt"/>
            </a:endParaRPr>
          </a:p>
        </p:txBody>
      </p:sp>
    </p:spTree>
    <p:extLst>
      <p:ext uri="{BB962C8B-B14F-4D97-AF65-F5344CB8AC3E}">
        <p14:creationId xmlns:p14="http://schemas.microsoft.com/office/powerpoint/2010/main" val="1868373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3">
            <a:extLst>
              <a:ext uri="{FF2B5EF4-FFF2-40B4-BE49-F238E27FC236}">
                <a16:creationId xmlns:a16="http://schemas.microsoft.com/office/drawing/2014/main" id="{DA19647D-0010-8124-C312-A8D2894431B2}"/>
              </a:ext>
            </a:extLst>
          </p:cNvPr>
          <p:cNvGrpSpPr/>
          <p:nvPr/>
        </p:nvGrpSpPr>
        <p:grpSpPr>
          <a:xfrm rot="-10800000">
            <a:off x="11018858" y="7658100"/>
            <a:ext cx="7015142" cy="5679421"/>
            <a:chOff x="0" y="0"/>
            <a:chExt cx="9353523" cy="7572561"/>
          </a:xfrm>
        </p:grpSpPr>
        <p:sp>
          <p:nvSpPr>
            <p:cNvPr id="8" name="Freeform 4">
              <a:extLst>
                <a:ext uri="{FF2B5EF4-FFF2-40B4-BE49-F238E27FC236}">
                  <a16:creationId xmlns:a16="http://schemas.microsoft.com/office/drawing/2014/main" id="{C41CFA54-3F52-3B83-5FFC-103F3CA811D9}"/>
                </a:ext>
              </a:extLst>
            </p:cNvPr>
            <p:cNvSpPr/>
            <p:nvPr/>
          </p:nvSpPr>
          <p:spPr>
            <a:xfrm>
              <a:off x="0" y="0"/>
              <a:ext cx="6819446" cy="6856847"/>
            </a:xfrm>
            <a:custGeom>
              <a:avLst/>
              <a:gdLst/>
              <a:ahLst/>
              <a:cxnLst/>
              <a:rect l="l" t="t" r="r" b="b"/>
              <a:pathLst>
                <a:path w="6819446" h="6856847">
                  <a:moveTo>
                    <a:pt x="0" y="0"/>
                  </a:moveTo>
                  <a:lnTo>
                    <a:pt x="6819446" y="0"/>
                  </a:lnTo>
                  <a:lnTo>
                    <a:pt x="6819446" y="6856847"/>
                  </a:lnTo>
                  <a:lnTo>
                    <a:pt x="0" y="6856847"/>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9" name="Freeform 5">
              <a:extLst>
                <a:ext uri="{FF2B5EF4-FFF2-40B4-BE49-F238E27FC236}">
                  <a16:creationId xmlns:a16="http://schemas.microsoft.com/office/drawing/2014/main" id="{380719CC-E8FB-9C41-8E65-F129F2523583}"/>
                </a:ext>
              </a:extLst>
            </p:cNvPr>
            <p:cNvSpPr/>
            <p:nvPr/>
          </p:nvSpPr>
          <p:spPr>
            <a:xfrm flipV="1">
              <a:off x="1776098" y="1991407"/>
              <a:ext cx="3267251" cy="5581154"/>
            </a:xfrm>
            <a:custGeom>
              <a:avLst/>
              <a:gdLst/>
              <a:ahLst/>
              <a:cxnLst/>
              <a:rect l="l" t="t" r="r" b="b"/>
              <a:pathLst>
                <a:path w="3267251" h="5581154">
                  <a:moveTo>
                    <a:pt x="0" y="5581154"/>
                  </a:moveTo>
                  <a:lnTo>
                    <a:pt x="3267251" y="5581154"/>
                  </a:lnTo>
                  <a:lnTo>
                    <a:pt x="3267251" y="0"/>
                  </a:lnTo>
                  <a:lnTo>
                    <a:pt x="0" y="0"/>
                  </a:lnTo>
                  <a:lnTo>
                    <a:pt x="0" y="5581154"/>
                  </a:lnTo>
                  <a:close/>
                </a:path>
              </a:pathLst>
            </a:custGeom>
            <a:blipFill>
              <a:blip>
                <a:extLst>
                  <a:ext uri="{96DAC541-7B7A-43D3-8B79-37D633B846F1}">
                    <asvg:svgBlip xmlns:asvg="http://schemas.microsoft.com/office/drawing/2016/SVG/main" r:embed="rId4"/>
                  </a:ext>
                </a:extLst>
              </a:blip>
              <a:stretch>
                <a:fillRect/>
              </a:stretch>
            </a:blipFill>
          </p:spPr>
        </p:sp>
        <p:sp>
          <p:nvSpPr>
            <p:cNvPr id="10" name="Freeform 6">
              <a:extLst>
                <a:ext uri="{FF2B5EF4-FFF2-40B4-BE49-F238E27FC236}">
                  <a16:creationId xmlns:a16="http://schemas.microsoft.com/office/drawing/2014/main" id="{FCC114F1-6E0D-3D76-EB61-BB3F77689032}"/>
                </a:ext>
              </a:extLst>
            </p:cNvPr>
            <p:cNvSpPr/>
            <p:nvPr/>
          </p:nvSpPr>
          <p:spPr>
            <a:xfrm>
              <a:off x="5474250" y="2308489"/>
              <a:ext cx="3879273" cy="1911423"/>
            </a:xfrm>
            <a:custGeom>
              <a:avLst/>
              <a:gdLst/>
              <a:ahLst/>
              <a:cxnLst/>
              <a:rect l="l" t="t" r="r" b="b"/>
              <a:pathLst>
                <a:path w="3879273" h="1911423">
                  <a:moveTo>
                    <a:pt x="0" y="0"/>
                  </a:moveTo>
                  <a:lnTo>
                    <a:pt x="3879273" y="0"/>
                  </a:lnTo>
                  <a:lnTo>
                    <a:pt x="3879273" y="1911424"/>
                  </a:lnTo>
                  <a:lnTo>
                    <a:pt x="0" y="1911424"/>
                  </a:lnTo>
                  <a:lnTo>
                    <a:pt x="0" y="0"/>
                  </a:lnTo>
                  <a:close/>
                </a:path>
              </a:pathLst>
            </a:custGeom>
            <a:blipFill>
              <a:blip>
                <a:extLst>
                  <a:ext uri="{96DAC541-7B7A-43D3-8B79-37D633B846F1}">
                    <asvg:svgBlip xmlns:asvg="http://schemas.microsoft.com/office/drawing/2016/SVG/main" r:embed="rId5"/>
                  </a:ext>
                </a:extLst>
              </a:blip>
              <a:stretch>
                <a:fillRect/>
              </a:stretch>
            </a:blipFill>
          </p:spPr>
        </p:sp>
      </p:grpSp>
      <p:grpSp>
        <p:nvGrpSpPr>
          <p:cNvPr id="11" name="Group 8">
            <a:extLst>
              <a:ext uri="{FF2B5EF4-FFF2-40B4-BE49-F238E27FC236}">
                <a16:creationId xmlns:a16="http://schemas.microsoft.com/office/drawing/2014/main" id="{EAE8DCC5-A6A7-CEAE-2F2E-27E0A765D111}"/>
              </a:ext>
            </a:extLst>
          </p:cNvPr>
          <p:cNvGrpSpPr/>
          <p:nvPr/>
        </p:nvGrpSpPr>
        <p:grpSpPr>
          <a:xfrm>
            <a:off x="-4438992" y="-6360085"/>
            <a:ext cx="8768578" cy="8753056"/>
            <a:chOff x="0" y="0"/>
            <a:chExt cx="11691438" cy="11670742"/>
          </a:xfrm>
        </p:grpSpPr>
        <p:sp>
          <p:nvSpPr>
            <p:cNvPr id="12" name="Freeform 9">
              <a:extLst>
                <a:ext uri="{FF2B5EF4-FFF2-40B4-BE49-F238E27FC236}">
                  <a16:creationId xmlns:a16="http://schemas.microsoft.com/office/drawing/2014/main" id="{0B13F3C8-9895-DE17-5AEB-3330FB21E3D8}"/>
                </a:ext>
              </a:extLst>
            </p:cNvPr>
            <p:cNvSpPr/>
            <p:nvPr/>
          </p:nvSpPr>
          <p:spPr>
            <a:xfrm rot="-7023068">
              <a:off x="1516426" y="1482334"/>
              <a:ext cx="8658586" cy="8706074"/>
            </a:xfrm>
            <a:custGeom>
              <a:avLst/>
              <a:gdLst/>
              <a:ahLst/>
              <a:cxnLst/>
              <a:rect l="l" t="t" r="r" b="b"/>
              <a:pathLst>
                <a:path w="8658586" h="8706074">
                  <a:moveTo>
                    <a:pt x="0" y="0"/>
                  </a:moveTo>
                  <a:lnTo>
                    <a:pt x="8658586" y="0"/>
                  </a:lnTo>
                  <a:lnTo>
                    <a:pt x="8658586" y="8706074"/>
                  </a:lnTo>
                  <a:lnTo>
                    <a:pt x="0" y="8706074"/>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13" name="Freeform 10">
              <a:extLst>
                <a:ext uri="{FF2B5EF4-FFF2-40B4-BE49-F238E27FC236}">
                  <a16:creationId xmlns:a16="http://schemas.microsoft.com/office/drawing/2014/main" id="{BA2294C1-29D7-1A27-02EE-666D01F69579}"/>
                </a:ext>
              </a:extLst>
            </p:cNvPr>
            <p:cNvSpPr/>
            <p:nvPr/>
          </p:nvSpPr>
          <p:spPr>
            <a:xfrm rot="-1031629">
              <a:off x="1990850" y="1230761"/>
              <a:ext cx="6267189" cy="2199214"/>
            </a:xfrm>
            <a:custGeom>
              <a:avLst/>
              <a:gdLst/>
              <a:ahLst/>
              <a:cxnLst/>
              <a:rect l="l" t="t" r="r" b="b"/>
              <a:pathLst>
                <a:path w="6267189" h="2199214">
                  <a:moveTo>
                    <a:pt x="0" y="0"/>
                  </a:moveTo>
                  <a:lnTo>
                    <a:pt x="6267189" y="0"/>
                  </a:lnTo>
                  <a:lnTo>
                    <a:pt x="6267189" y="2199213"/>
                  </a:lnTo>
                  <a:lnTo>
                    <a:pt x="0" y="2199213"/>
                  </a:lnTo>
                  <a:lnTo>
                    <a:pt x="0" y="0"/>
                  </a:lnTo>
                  <a:close/>
                </a:path>
              </a:pathLst>
            </a:custGeom>
            <a:blipFill>
              <a:blip>
                <a:extLst>
                  <a:ext uri="{96DAC541-7B7A-43D3-8B79-37D633B846F1}">
                    <asvg:svgBlip xmlns:asvg="http://schemas.microsoft.com/office/drawing/2016/SVG/main" r:embed="rId6"/>
                  </a:ext>
                </a:extLst>
              </a:blip>
              <a:stretch>
                <a:fillRect/>
              </a:stretch>
            </a:blipFill>
          </p:spPr>
        </p:sp>
        <p:sp>
          <p:nvSpPr>
            <p:cNvPr id="14" name="Freeform 11">
              <a:extLst>
                <a:ext uri="{FF2B5EF4-FFF2-40B4-BE49-F238E27FC236}">
                  <a16:creationId xmlns:a16="http://schemas.microsoft.com/office/drawing/2014/main" id="{076AC003-AB54-3A64-30D4-4D53A4B6D6A0}"/>
                </a:ext>
              </a:extLst>
            </p:cNvPr>
            <p:cNvSpPr/>
            <p:nvPr/>
          </p:nvSpPr>
          <p:spPr>
            <a:xfrm rot="2909932" flipV="1">
              <a:off x="4832926" y="1805987"/>
              <a:ext cx="3267251" cy="5581154"/>
            </a:xfrm>
            <a:custGeom>
              <a:avLst/>
              <a:gdLst/>
              <a:ahLst/>
              <a:cxnLst/>
              <a:rect l="l" t="t" r="r" b="b"/>
              <a:pathLst>
                <a:path w="3267251" h="5581154">
                  <a:moveTo>
                    <a:pt x="0" y="5581154"/>
                  </a:moveTo>
                  <a:lnTo>
                    <a:pt x="3267251" y="5581154"/>
                  </a:lnTo>
                  <a:lnTo>
                    <a:pt x="3267251" y="0"/>
                  </a:lnTo>
                  <a:lnTo>
                    <a:pt x="0" y="0"/>
                  </a:lnTo>
                  <a:lnTo>
                    <a:pt x="0" y="5581154"/>
                  </a:lnTo>
                  <a:close/>
                </a:path>
              </a:pathLst>
            </a:custGeom>
            <a:blipFill>
              <a:blip>
                <a:extLst>
                  <a:ext uri="{96DAC541-7B7A-43D3-8B79-37D633B846F1}">
                    <asvg:svgBlip xmlns:asvg="http://schemas.microsoft.com/office/drawing/2016/SVG/main" r:embed="rId4"/>
                  </a:ext>
                </a:extLst>
              </a:blip>
              <a:stretch>
                <a:fillRect/>
              </a:stretch>
            </a:blipFill>
          </p:spPr>
        </p:sp>
      </p:grpSp>
      <p:sp>
        <p:nvSpPr>
          <p:cNvPr id="2" name="TextBox 1">
            <a:extLst>
              <a:ext uri="{FF2B5EF4-FFF2-40B4-BE49-F238E27FC236}">
                <a16:creationId xmlns:a16="http://schemas.microsoft.com/office/drawing/2014/main" id="{607770F0-0C1F-5A77-7287-BFDE2B6788D4}"/>
              </a:ext>
            </a:extLst>
          </p:cNvPr>
          <p:cNvSpPr txBox="1"/>
          <p:nvPr/>
        </p:nvSpPr>
        <p:spPr>
          <a:xfrm>
            <a:off x="6934200" y="68626"/>
            <a:ext cx="4765821" cy="1080761"/>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4800" dirty="0">
                <a:solidFill>
                  <a:srgbClr val="C00000"/>
                </a:solidFill>
                <a:latin typeface="#9Slide05 FS Blonde Script" panose="03000503000000000000" pitchFamily="65" charset="0"/>
              </a:rPr>
              <a:t>BẾP LỬA</a:t>
            </a:r>
          </a:p>
        </p:txBody>
      </p:sp>
      <p:sp>
        <p:nvSpPr>
          <p:cNvPr id="3" name="TextBox 2">
            <a:extLst>
              <a:ext uri="{FF2B5EF4-FFF2-40B4-BE49-F238E27FC236}">
                <a16:creationId xmlns:a16="http://schemas.microsoft.com/office/drawing/2014/main" id="{18398961-B5C3-C909-EA1C-0B51E012FA31}"/>
              </a:ext>
            </a:extLst>
          </p:cNvPr>
          <p:cNvSpPr txBox="1"/>
          <p:nvPr/>
        </p:nvSpPr>
        <p:spPr>
          <a:xfrm>
            <a:off x="381000" y="1149387"/>
            <a:ext cx="7848600" cy="8956298"/>
          </a:xfrm>
          <a:prstGeom prst="rect">
            <a:avLst/>
          </a:prstGeom>
          <a:noFill/>
        </p:spPr>
        <p:txBody>
          <a:bodyPr wrap="square" rtlCol="0">
            <a:spAutoFit/>
          </a:bodyPr>
          <a:lstStyle/>
          <a:p>
            <a:r>
              <a:rPr lang="en-US" sz="3200" dirty="0" err="1">
                <a:latin typeface="#9Slide05 Braxton Regular" panose="03060000000000000000" pitchFamily="66" charset="0"/>
              </a:rPr>
              <a:t>Một</a:t>
            </a:r>
            <a:r>
              <a:rPr lang="en-US" sz="3200" dirty="0">
                <a:latin typeface="#9Slide05 Braxton Regular" panose="03060000000000000000" pitchFamily="66" charset="0"/>
              </a:rPr>
              <a:t> </a:t>
            </a:r>
            <a:r>
              <a:rPr lang="en-US" sz="3200" dirty="0" err="1">
                <a:latin typeface="#9Slide05 Braxton Regular" panose="03060000000000000000" pitchFamily="66" charset="0"/>
              </a:rPr>
              <a:t>bếp</a:t>
            </a:r>
            <a:r>
              <a:rPr lang="en-US" sz="3200" dirty="0">
                <a:latin typeface="#9Slide05 Braxton Regular" panose="03060000000000000000" pitchFamily="66" charset="0"/>
              </a:rPr>
              <a:t> </a:t>
            </a:r>
            <a:r>
              <a:rPr lang="en-US" sz="3200" dirty="0" err="1">
                <a:latin typeface="#9Slide05 Braxton Regular" panose="03060000000000000000" pitchFamily="66" charset="0"/>
              </a:rPr>
              <a:t>lửa</a:t>
            </a:r>
            <a:r>
              <a:rPr lang="en-US" sz="3200" dirty="0">
                <a:latin typeface="#9Slide05 Braxton Regular" panose="03060000000000000000" pitchFamily="66" charset="0"/>
              </a:rPr>
              <a:t> </a:t>
            </a:r>
            <a:r>
              <a:rPr lang="en-US" sz="3200" dirty="0" err="1">
                <a:latin typeface="#9Slide05 Braxton Regular" panose="03060000000000000000" pitchFamily="66" charset="0"/>
              </a:rPr>
              <a:t>chờn</a:t>
            </a:r>
            <a:r>
              <a:rPr lang="en-US" sz="3200" dirty="0">
                <a:latin typeface="#9Slide05 Braxton Regular" panose="03060000000000000000" pitchFamily="66" charset="0"/>
              </a:rPr>
              <a:t> </a:t>
            </a:r>
            <a:r>
              <a:rPr lang="en-US" sz="3200" dirty="0" err="1">
                <a:latin typeface="#9Slide05 Braxton Regular" panose="03060000000000000000" pitchFamily="66" charset="0"/>
              </a:rPr>
              <a:t>vờn</a:t>
            </a:r>
            <a:r>
              <a:rPr lang="en-US" sz="3200" dirty="0">
                <a:latin typeface="#9Slide05 Braxton Regular" panose="03060000000000000000" pitchFamily="66" charset="0"/>
              </a:rPr>
              <a:t> </a:t>
            </a:r>
            <a:r>
              <a:rPr lang="en-US" sz="3200" dirty="0" err="1">
                <a:latin typeface="#9Slide05 Braxton Regular" panose="03060000000000000000" pitchFamily="66" charset="0"/>
              </a:rPr>
              <a:t>sương</a:t>
            </a:r>
            <a:r>
              <a:rPr lang="en-US" sz="3200" dirty="0">
                <a:latin typeface="#9Slide05 Braxton Regular" panose="03060000000000000000" pitchFamily="66" charset="0"/>
              </a:rPr>
              <a:t> </a:t>
            </a:r>
            <a:r>
              <a:rPr lang="en-US" sz="3200" dirty="0" err="1">
                <a:latin typeface="#9Slide05 Braxton Regular" panose="03060000000000000000" pitchFamily="66" charset="0"/>
              </a:rPr>
              <a:t>sớm</a:t>
            </a:r>
            <a:endParaRPr lang="en-US" sz="3200" dirty="0">
              <a:latin typeface="#9Slide05 Braxton Regular" panose="03060000000000000000" pitchFamily="66" charset="0"/>
            </a:endParaRPr>
          </a:p>
          <a:p>
            <a:r>
              <a:rPr lang="en-US" sz="3200" dirty="0" err="1">
                <a:latin typeface="#9Slide05 Braxton Regular" panose="03060000000000000000" pitchFamily="66" charset="0"/>
              </a:rPr>
              <a:t>Một</a:t>
            </a:r>
            <a:r>
              <a:rPr lang="en-US" sz="3200" dirty="0">
                <a:latin typeface="#9Slide05 Braxton Regular" panose="03060000000000000000" pitchFamily="66" charset="0"/>
              </a:rPr>
              <a:t> </a:t>
            </a:r>
            <a:r>
              <a:rPr lang="en-US" sz="3200" dirty="0" err="1">
                <a:latin typeface="#9Slide05 Braxton Regular" panose="03060000000000000000" pitchFamily="66" charset="0"/>
              </a:rPr>
              <a:t>bếp</a:t>
            </a:r>
            <a:r>
              <a:rPr lang="en-US" sz="3200" dirty="0">
                <a:latin typeface="#9Slide05 Braxton Regular" panose="03060000000000000000" pitchFamily="66" charset="0"/>
              </a:rPr>
              <a:t> </a:t>
            </a:r>
            <a:r>
              <a:rPr lang="en-US" sz="3200" dirty="0" err="1">
                <a:latin typeface="#9Slide05 Braxton Regular" panose="03060000000000000000" pitchFamily="66" charset="0"/>
              </a:rPr>
              <a:t>lửa</a:t>
            </a:r>
            <a:r>
              <a:rPr lang="en-US" sz="3200" dirty="0">
                <a:latin typeface="#9Slide05 Braxton Regular" panose="03060000000000000000" pitchFamily="66" charset="0"/>
              </a:rPr>
              <a:t> </a:t>
            </a:r>
            <a:r>
              <a:rPr lang="en-US" sz="3200" dirty="0" err="1">
                <a:latin typeface="#9Slide05 Braxton Regular" panose="03060000000000000000" pitchFamily="66" charset="0"/>
              </a:rPr>
              <a:t>ấp</a:t>
            </a:r>
            <a:r>
              <a:rPr lang="en-US" sz="3200" dirty="0">
                <a:latin typeface="#9Slide05 Braxton Regular" panose="03060000000000000000" pitchFamily="66" charset="0"/>
              </a:rPr>
              <a:t> </a:t>
            </a:r>
            <a:r>
              <a:rPr lang="en-US" sz="3200" dirty="0" err="1">
                <a:latin typeface="#9Slide05 Braxton Regular" panose="03060000000000000000" pitchFamily="66" charset="0"/>
              </a:rPr>
              <a:t>iu</a:t>
            </a:r>
            <a:r>
              <a:rPr lang="en-US" sz="3200" dirty="0">
                <a:latin typeface="#9Slide05 Braxton Regular" panose="03060000000000000000" pitchFamily="66" charset="0"/>
              </a:rPr>
              <a:t> </a:t>
            </a:r>
            <a:r>
              <a:rPr lang="en-US" sz="3200" dirty="0" err="1">
                <a:latin typeface="#9Slide05 Braxton Regular" panose="03060000000000000000" pitchFamily="66" charset="0"/>
              </a:rPr>
              <a:t>nồng</a:t>
            </a:r>
            <a:r>
              <a:rPr lang="en-US" sz="3200" dirty="0">
                <a:latin typeface="#9Slide05 Braxton Regular" panose="03060000000000000000" pitchFamily="66" charset="0"/>
              </a:rPr>
              <a:t> </a:t>
            </a:r>
            <a:r>
              <a:rPr lang="en-US" sz="3200" dirty="0" err="1">
                <a:latin typeface="#9Slide05 Braxton Regular" panose="03060000000000000000" pitchFamily="66" charset="0"/>
              </a:rPr>
              <a:t>đượm</a:t>
            </a:r>
            <a:endParaRPr lang="en-US" sz="3200" dirty="0">
              <a:latin typeface="#9Slide05 Braxton Regular" panose="03060000000000000000" pitchFamily="66" charset="0"/>
            </a:endParaRPr>
          </a:p>
          <a:p>
            <a:r>
              <a:rPr lang="en-US" sz="3200" dirty="0" err="1">
                <a:latin typeface="#9Slide05 Braxton Regular" panose="03060000000000000000" pitchFamily="66" charset="0"/>
              </a:rPr>
              <a:t>Cháu</a:t>
            </a:r>
            <a:r>
              <a:rPr lang="en-US" sz="3200" dirty="0">
                <a:latin typeface="#9Slide05 Braxton Regular" panose="03060000000000000000" pitchFamily="66" charset="0"/>
              </a:rPr>
              <a:t> </a:t>
            </a:r>
            <a:r>
              <a:rPr lang="en-US" sz="3200" dirty="0" err="1">
                <a:latin typeface="#9Slide05 Braxton Regular" panose="03060000000000000000" pitchFamily="66" charset="0"/>
              </a:rPr>
              <a:t>thương</a:t>
            </a:r>
            <a:r>
              <a:rPr lang="en-US" sz="3200" dirty="0">
                <a:latin typeface="#9Slide05 Braxton Regular" panose="03060000000000000000" pitchFamily="66" charset="0"/>
              </a:rPr>
              <a:t> </a:t>
            </a:r>
            <a:r>
              <a:rPr lang="en-US" sz="3200" dirty="0" err="1">
                <a:latin typeface="#9Slide05 Braxton Regular" panose="03060000000000000000" pitchFamily="66" charset="0"/>
              </a:rPr>
              <a:t>bà</a:t>
            </a:r>
            <a:r>
              <a:rPr lang="en-US" sz="3200" dirty="0">
                <a:latin typeface="#9Slide05 Braxton Regular" panose="03060000000000000000" pitchFamily="66" charset="0"/>
              </a:rPr>
              <a:t> </a:t>
            </a:r>
            <a:r>
              <a:rPr lang="en-US" sz="3200" dirty="0" err="1">
                <a:latin typeface="#9Slide05 Braxton Regular" panose="03060000000000000000" pitchFamily="66" charset="0"/>
              </a:rPr>
              <a:t>biết</a:t>
            </a:r>
            <a:r>
              <a:rPr lang="en-US" sz="3200" dirty="0">
                <a:latin typeface="#9Slide05 Braxton Regular" panose="03060000000000000000" pitchFamily="66" charset="0"/>
              </a:rPr>
              <a:t> </a:t>
            </a:r>
            <a:r>
              <a:rPr lang="en-US" sz="3200" dirty="0" err="1">
                <a:latin typeface="#9Slide05 Braxton Regular" panose="03060000000000000000" pitchFamily="66" charset="0"/>
              </a:rPr>
              <a:t>mấy</a:t>
            </a:r>
            <a:r>
              <a:rPr lang="en-US" sz="3200" dirty="0">
                <a:latin typeface="#9Slide05 Braxton Regular" panose="03060000000000000000" pitchFamily="66" charset="0"/>
              </a:rPr>
              <a:t> </a:t>
            </a:r>
            <a:r>
              <a:rPr lang="en-US" sz="3200" dirty="0" err="1">
                <a:latin typeface="#9Slide05 Braxton Regular" panose="03060000000000000000" pitchFamily="66" charset="0"/>
              </a:rPr>
              <a:t>nắng</a:t>
            </a:r>
            <a:r>
              <a:rPr lang="en-US" sz="3200" dirty="0">
                <a:latin typeface="#9Slide05 Braxton Regular" panose="03060000000000000000" pitchFamily="66" charset="0"/>
              </a:rPr>
              <a:t> </a:t>
            </a:r>
            <a:r>
              <a:rPr lang="en-US" sz="3200" dirty="0" err="1">
                <a:latin typeface="#9Slide05 Braxton Regular" panose="03060000000000000000" pitchFamily="66" charset="0"/>
              </a:rPr>
              <a:t>mưa</a:t>
            </a:r>
            <a:r>
              <a:rPr lang="en-US" sz="3200" dirty="0">
                <a:latin typeface="#9Slide05 Braxton Regular" panose="03060000000000000000" pitchFamily="66" charset="0"/>
              </a:rPr>
              <a:t>.</a:t>
            </a:r>
          </a:p>
          <a:p>
            <a:endParaRPr lang="en-US" sz="3200" dirty="0">
              <a:latin typeface="#9Slide05 Braxton Regular" panose="03060000000000000000" pitchFamily="66" charset="0"/>
            </a:endParaRPr>
          </a:p>
          <a:p>
            <a:r>
              <a:rPr lang="en-US" sz="3200" dirty="0" err="1">
                <a:latin typeface="#9Slide05 Braxton Regular" panose="03060000000000000000" pitchFamily="66" charset="0"/>
              </a:rPr>
              <a:t>Lên</a:t>
            </a:r>
            <a:r>
              <a:rPr lang="en-US" sz="3200" dirty="0">
                <a:latin typeface="#9Slide05 Braxton Regular" panose="03060000000000000000" pitchFamily="66" charset="0"/>
              </a:rPr>
              <a:t> </a:t>
            </a:r>
            <a:r>
              <a:rPr lang="en-US" sz="3200" dirty="0" err="1">
                <a:latin typeface="#9Slide05 Braxton Regular" panose="03060000000000000000" pitchFamily="66" charset="0"/>
              </a:rPr>
              <a:t>bốn</a:t>
            </a:r>
            <a:r>
              <a:rPr lang="en-US" sz="3200" dirty="0">
                <a:latin typeface="#9Slide05 Braxton Regular" panose="03060000000000000000" pitchFamily="66" charset="0"/>
              </a:rPr>
              <a:t> </a:t>
            </a:r>
            <a:r>
              <a:rPr lang="en-US" sz="3200" dirty="0" err="1">
                <a:latin typeface="#9Slide05 Braxton Regular" panose="03060000000000000000" pitchFamily="66" charset="0"/>
              </a:rPr>
              <a:t>tuổi</a:t>
            </a:r>
            <a:r>
              <a:rPr lang="en-US" sz="3200" dirty="0">
                <a:latin typeface="#9Slide05 Braxton Regular" panose="03060000000000000000" pitchFamily="66" charset="0"/>
              </a:rPr>
              <a:t> </a:t>
            </a:r>
            <a:r>
              <a:rPr lang="en-US" sz="3200" dirty="0" err="1">
                <a:latin typeface="#9Slide05 Braxton Regular" panose="03060000000000000000" pitchFamily="66" charset="0"/>
              </a:rPr>
              <a:t>cháu</a:t>
            </a:r>
            <a:r>
              <a:rPr lang="en-US" sz="3200" dirty="0">
                <a:latin typeface="#9Slide05 Braxton Regular" panose="03060000000000000000" pitchFamily="66" charset="0"/>
              </a:rPr>
              <a:t> </a:t>
            </a:r>
            <a:r>
              <a:rPr lang="en-US" sz="3200" dirty="0" err="1">
                <a:latin typeface="#9Slide05 Braxton Regular" panose="03060000000000000000" pitchFamily="66" charset="0"/>
              </a:rPr>
              <a:t>đã</a:t>
            </a:r>
            <a:r>
              <a:rPr lang="en-US" sz="3200" dirty="0">
                <a:latin typeface="#9Slide05 Braxton Regular" panose="03060000000000000000" pitchFamily="66" charset="0"/>
              </a:rPr>
              <a:t> </a:t>
            </a:r>
            <a:r>
              <a:rPr lang="en-US" sz="3200" dirty="0" err="1">
                <a:latin typeface="#9Slide05 Braxton Regular" panose="03060000000000000000" pitchFamily="66" charset="0"/>
              </a:rPr>
              <a:t>quen</a:t>
            </a:r>
            <a:r>
              <a:rPr lang="en-US" sz="3200" dirty="0">
                <a:latin typeface="#9Slide05 Braxton Regular" panose="03060000000000000000" pitchFamily="66" charset="0"/>
              </a:rPr>
              <a:t> </a:t>
            </a:r>
            <a:r>
              <a:rPr lang="en-US" sz="3200" dirty="0" err="1">
                <a:latin typeface="#9Slide05 Braxton Regular" panose="03060000000000000000" pitchFamily="66" charset="0"/>
              </a:rPr>
              <a:t>mùi</a:t>
            </a:r>
            <a:r>
              <a:rPr lang="en-US" sz="3200" dirty="0">
                <a:latin typeface="#9Slide05 Braxton Regular" panose="03060000000000000000" pitchFamily="66" charset="0"/>
              </a:rPr>
              <a:t> </a:t>
            </a:r>
            <a:r>
              <a:rPr lang="en-US" sz="3200" dirty="0" err="1">
                <a:latin typeface="#9Slide05 Braxton Regular" panose="03060000000000000000" pitchFamily="66" charset="0"/>
              </a:rPr>
              <a:t>khói</a:t>
            </a:r>
            <a:endParaRPr lang="en-US" sz="3200" dirty="0">
              <a:latin typeface="#9Slide05 Braxton Regular" panose="03060000000000000000" pitchFamily="66" charset="0"/>
            </a:endParaRPr>
          </a:p>
          <a:p>
            <a:r>
              <a:rPr lang="en-US" sz="3200" dirty="0" err="1">
                <a:latin typeface="#9Slide05 Braxton Regular" panose="03060000000000000000" pitchFamily="66" charset="0"/>
              </a:rPr>
              <a:t>Năm</a:t>
            </a:r>
            <a:r>
              <a:rPr lang="en-US" sz="3200" dirty="0">
                <a:latin typeface="#9Slide05 Braxton Regular" panose="03060000000000000000" pitchFamily="66" charset="0"/>
              </a:rPr>
              <a:t> </a:t>
            </a:r>
            <a:r>
              <a:rPr lang="en-US" sz="3200" dirty="0" err="1">
                <a:latin typeface="#9Slide05 Braxton Regular" panose="03060000000000000000" pitchFamily="66" charset="0"/>
              </a:rPr>
              <a:t>ấy</a:t>
            </a:r>
            <a:r>
              <a:rPr lang="en-US" sz="3200" dirty="0">
                <a:latin typeface="#9Slide05 Braxton Regular" panose="03060000000000000000" pitchFamily="66" charset="0"/>
              </a:rPr>
              <a:t> </a:t>
            </a:r>
            <a:r>
              <a:rPr lang="en-US" sz="3200" dirty="0" err="1">
                <a:latin typeface="#9Slide05 Braxton Regular" panose="03060000000000000000" pitchFamily="66" charset="0"/>
              </a:rPr>
              <a:t>là</a:t>
            </a:r>
            <a:r>
              <a:rPr lang="en-US" sz="3200" dirty="0">
                <a:latin typeface="#9Slide05 Braxton Regular" panose="03060000000000000000" pitchFamily="66" charset="0"/>
              </a:rPr>
              <a:t> </a:t>
            </a:r>
            <a:r>
              <a:rPr lang="en-US" sz="3200" dirty="0" err="1">
                <a:latin typeface="#9Slide05 Braxton Regular" panose="03060000000000000000" pitchFamily="66" charset="0"/>
              </a:rPr>
              <a:t>năm</a:t>
            </a:r>
            <a:r>
              <a:rPr lang="en-US" sz="3200" dirty="0">
                <a:latin typeface="#9Slide05 Braxton Regular" panose="03060000000000000000" pitchFamily="66" charset="0"/>
              </a:rPr>
              <a:t> </a:t>
            </a:r>
            <a:r>
              <a:rPr lang="en-US" sz="3200" dirty="0" err="1">
                <a:latin typeface="#9Slide05 Braxton Regular" panose="03060000000000000000" pitchFamily="66" charset="0"/>
              </a:rPr>
              <a:t>đói</a:t>
            </a:r>
            <a:r>
              <a:rPr lang="en-US" sz="3200" dirty="0">
                <a:latin typeface="#9Slide05 Braxton Regular" panose="03060000000000000000" pitchFamily="66" charset="0"/>
              </a:rPr>
              <a:t> </a:t>
            </a:r>
            <a:r>
              <a:rPr lang="en-US" sz="3200" dirty="0" err="1">
                <a:latin typeface="#9Slide05 Braxton Regular" panose="03060000000000000000" pitchFamily="66" charset="0"/>
              </a:rPr>
              <a:t>mòn</a:t>
            </a:r>
            <a:r>
              <a:rPr lang="en-US" sz="3200" dirty="0">
                <a:latin typeface="#9Slide05 Braxton Regular" panose="03060000000000000000" pitchFamily="66" charset="0"/>
              </a:rPr>
              <a:t> </a:t>
            </a:r>
            <a:r>
              <a:rPr lang="en-US" sz="3200" dirty="0" err="1">
                <a:latin typeface="#9Slide05 Braxton Regular" panose="03060000000000000000" pitchFamily="66" charset="0"/>
              </a:rPr>
              <a:t>đói</a:t>
            </a:r>
            <a:r>
              <a:rPr lang="en-US" sz="3200" dirty="0">
                <a:latin typeface="#9Slide05 Braxton Regular" panose="03060000000000000000" pitchFamily="66" charset="0"/>
              </a:rPr>
              <a:t> </a:t>
            </a:r>
            <a:r>
              <a:rPr lang="en-US" sz="3200" dirty="0" err="1">
                <a:latin typeface="#9Slide05 Braxton Regular" panose="03060000000000000000" pitchFamily="66" charset="0"/>
              </a:rPr>
              <a:t>mỏi</a:t>
            </a:r>
            <a:endParaRPr lang="en-US" sz="3200" dirty="0">
              <a:latin typeface="#9Slide05 Braxton Regular" panose="03060000000000000000" pitchFamily="66" charset="0"/>
            </a:endParaRPr>
          </a:p>
          <a:p>
            <a:r>
              <a:rPr lang="en-US" sz="3200" dirty="0" err="1">
                <a:latin typeface="#9Slide05 Braxton Regular" panose="03060000000000000000" pitchFamily="66" charset="0"/>
              </a:rPr>
              <a:t>Bố</a:t>
            </a:r>
            <a:r>
              <a:rPr lang="en-US" sz="3200" dirty="0">
                <a:latin typeface="#9Slide05 Braxton Regular" panose="03060000000000000000" pitchFamily="66" charset="0"/>
              </a:rPr>
              <a:t> </a:t>
            </a:r>
            <a:r>
              <a:rPr lang="en-US" sz="3200" dirty="0" err="1">
                <a:latin typeface="#9Slide05 Braxton Regular" panose="03060000000000000000" pitchFamily="66" charset="0"/>
              </a:rPr>
              <a:t>đi</a:t>
            </a:r>
            <a:r>
              <a:rPr lang="en-US" sz="3200" dirty="0">
                <a:latin typeface="#9Slide05 Braxton Regular" panose="03060000000000000000" pitchFamily="66" charset="0"/>
              </a:rPr>
              <a:t> </a:t>
            </a:r>
            <a:r>
              <a:rPr lang="en-US" sz="3200" dirty="0" err="1">
                <a:latin typeface="#9Slide05 Braxton Regular" panose="03060000000000000000" pitchFamily="66" charset="0"/>
              </a:rPr>
              <a:t>đánh</a:t>
            </a:r>
            <a:r>
              <a:rPr lang="en-US" sz="3200" dirty="0">
                <a:latin typeface="#9Slide05 Braxton Regular" panose="03060000000000000000" pitchFamily="66" charset="0"/>
              </a:rPr>
              <a:t> </a:t>
            </a:r>
            <a:r>
              <a:rPr lang="en-US" sz="3200" dirty="0" err="1">
                <a:latin typeface="#9Slide05 Braxton Regular" panose="03060000000000000000" pitchFamily="66" charset="0"/>
              </a:rPr>
              <a:t>xe</a:t>
            </a:r>
            <a:r>
              <a:rPr lang="en-US" sz="3200" dirty="0">
                <a:latin typeface="#9Slide05 Braxton Regular" panose="03060000000000000000" pitchFamily="66" charset="0"/>
              </a:rPr>
              <a:t>, </a:t>
            </a:r>
            <a:r>
              <a:rPr lang="en-US" sz="3200" dirty="0" err="1">
                <a:latin typeface="#9Slide05 Braxton Regular" panose="03060000000000000000" pitchFamily="66" charset="0"/>
              </a:rPr>
              <a:t>khô</a:t>
            </a:r>
            <a:r>
              <a:rPr lang="en-US" sz="3200" dirty="0">
                <a:latin typeface="#9Slide05 Braxton Regular" panose="03060000000000000000" pitchFamily="66" charset="0"/>
              </a:rPr>
              <a:t> </a:t>
            </a:r>
            <a:r>
              <a:rPr lang="en-US" sz="3200" dirty="0" err="1">
                <a:latin typeface="#9Slide05 Braxton Regular" panose="03060000000000000000" pitchFamily="66" charset="0"/>
              </a:rPr>
              <a:t>rạc</a:t>
            </a:r>
            <a:r>
              <a:rPr lang="en-US" sz="3200" dirty="0">
                <a:latin typeface="#9Slide05 Braxton Regular" panose="03060000000000000000" pitchFamily="66" charset="0"/>
              </a:rPr>
              <a:t> </a:t>
            </a:r>
            <a:r>
              <a:rPr lang="en-US" sz="3200" dirty="0" err="1">
                <a:latin typeface="#9Slide05 Braxton Regular" panose="03060000000000000000" pitchFamily="66" charset="0"/>
              </a:rPr>
              <a:t>ngựa</a:t>
            </a:r>
            <a:r>
              <a:rPr lang="en-US" sz="3200" dirty="0">
                <a:latin typeface="#9Slide05 Braxton Regular" panose="03060000000000000000" pitchFamily="66" charset="0"/>
              </a:rPr>
              <a:t> </a:t>
            </a:r>
            <a:r>
              <a:rPr lang="en-US" sz="3200" dirty="0" err="1">
                <a:latin typeface="#9Slide05 Braxton Regular" panose="03060000000000000000" pitchFamily="66" charset="0"/>
              </a:rPr>
              <a:t>gầy</a:t>
            </a:r>
            <a:endParaRPr lang="en-US" sz="3200" dirty="0">
              <a:latin typeface="#9Slide05 Braxton Regular" panose="03060000000000000000" pitchFamily="66" charset="0"/>
            </a:endParaRPr>
          </a:p>
          <a:p>
            <a:r>
              <a:rPr lang="en-US" sz="3200" dirty="0" err="1">
                <a:latin typeface="#9Slide05 Braxton Regular" panose="03060000000000000000" pitchFamily="66" charset="0"/>
              </a:rPr>
              <a:t>Chỉ</a:t>
            </a:r>
            <a:r>
              <a:rPr lang="en-US" sz="3200" dirty="0">
                <a:latin typeface="#9Slide05 Braxton Regular" panose="03060000000000000000" pitchFamily="66" charset="0"/>
              </a:rPr>
              <a:t> </a:t>
            </a:r>
            <a:r>
              <a:rPr lang="en-US" sz="3200" dirty="0" err="1">
                <a:latin typeface="#9Slide05 Braxton Regular" panose="03060000000000000000" pitchFamily="66" charset="0"/>
              </a:rPr>
              <a:t>nhớ</a:t>
            </a:r>
            <a:r>
              <a:rPr lang="en-US" sz="3200" dirty="0">
                <a:latin typeface="#9Slide05 Braxton Regular" panose="03060000000000000000" pitchFamily="66" charset="0"/>
              </a:rPr>
              <a:t> </a:t>
            </a:r>
            <a:r>
              <a:rPr lang="en-US" sz="3200" dirty="0" err="1">
                <a:latin typeface="#9Slide05 Braxton Regular" panose="03060000000000000000" pitchFamily="66" charset="0"/>
              </a:rPr>
              <a:t>khói</a:t>
            </a:r>
            <a:r>
              <a:rPr lang="en-US" sz="3200" dirty="0">
                <a:latin typeface="#9Slide05 Braxton Regular" panose="03060000000000000000" pitchFamily="66" charset="0"/>
              </a:rPr>
              <a:t> </a:t>
            </a:r>
            <a:r>
              <a:rPr lang="en-US" sz="3200" dirty="0" err="1">
                <a:latin typeface="#9Slide05 Braxton Regular" panose="03060000000000000000" pitchFamily="66" charset="0"/>
              </a:rPr>
              <a:t>hun</a:t>
            </a:r>
            <a:r>
              <a:rPr lang="en-US" sz="3200" dirty="0">
                <a:latin typeface="#9Slide05 Braxton Regular" panose="03060000000000000000" pitchFamily="66" charset="0"/>
              </a:rPr>
              <a:t> </a:t>
            </a:r>
            <a:r>
              <a:rPr lang="en-US" sz="3200" dirty="0" err="1">
                <a:latin typeface="#9Slide05 Braxton Regular" panose="03060000000000000000" pitchFamily="66" charset="0"/>
              </a:rPr>
              <a:t>nhèm</a:t>
            </a:r>
            <a:r>
              <a:rPr lang="en-US" sz="3200" dirty="0">
                <a:latin typeface="#9Slide05 Braxton Regular" panose="03060000000000000000" pitchFamily="66" charset="0"/>
              </a:rPr>
              <a:t> </a:t>
            </a:r>
            <a:r>
              <a:rPr lang="en-US" sz="3200" dirty="0" err="1">
                <a:latin typeface="#9Slide05 Braxton Regular" panose="03060000000000000000" pitchFamily="66" charset="0"/>
              </a:rPr>
              <a:t>mắt</a:t>
            </a:r>
            <a:r>
              <a:rPr lang="en-US" sz="3200" dirty="0">
                <a:latin typeface="#9Slide05 Braxton Regular" panose="03060000000000000000" pitchFamily="66" charset="0"/>
              </a:rPr>
              <a:t> </a:t>
            </a:r>
            <a:r>
              <a:rPr lang="en-US" sz="3200" dirty="0" err="1">
                <a:latin typeface="#9Slide05 Braxton Regular" panose="03060000000000000000" pitchFamily="66" charset="0"/>
              </a:rPr>
              <a:t>cháu</a:t>
            </a:r>
            <a:endParaRPr lang="en-US" sz="3200" dirty="0">
              <a:latin typeface="#9Slide05 Braxton Regular" panose="03060000000000000000" pitchFamily="66" charset="0"/>
            </a:endParaRPr>
          </a:p>
          <a:p>
            <a:r>
              <a:rPr lang="en-US" sz="3200" dirty="0" err="1">
                <a:latin typeface="#9Slide05 Braxton Regular" panose="03060000000000000000" pitchFamily="66" charset="0"/>
              </a:rPr>
              <a:t>Nghĩ</a:t>
            </a:r>
            <a:r>
              <a:rPr lang="en-US" sz="3200" dirty="0">
                <a:latin typeface="#9Slide05 Braxton Regular" panose="03060000000000000000" pitchFamily="66" charset="0"/>
              </a:rPr>
              <a:t> </a:t>
            </a:r>
            <a:r>
              <a:rPr lang="en-US" sz="3200" dirty="0" err="1">
                <a:latin typeface="#9Slide05 Braxton Regular" panose="03060000000000000000" pitchFamily="66" charset="0"/>
              </a:rPr>
              <a:t>lại</a:t>
            </a:r>
            <a:r>
              <a:rPr lang="en-US" sz="3200" dirty="0">
                <a:latin typeface="#9Slide05 Braxton Regular" panose="03060000000000000000" pitchFamily="66" charset="0"/>
              </a:rPr>
              <a:t> </a:t>
            </a:r>
            <a:r>
              <a:rPr lang="en-US" sz="3200" dirty="0" err="1">
                <a:latin typeface="#9Slide05 Braxton Regular" panose="03060000000000000000" pitchFamily="66" charset="0"/>
              </a:rPr>
              <a:t>đến</a:t>
            </a:r>
            <a:r>
              <a:rPr lang="en-US" sz="3200" dirty="0">
                <a:latin typeface="#9Slide05 Braxton Regular" panose="03060000000000000000" pitchFamily="66" charset="0"/>
              </a:rPr>
              <a:t> </a:t>
            </a:r>
            <a:r>
              <a:rPr lang="en-US" sz="3200" dirty="0" err="1">
                <a:latin typeface="#9Slide05 Braxton Regular" panose="03060000000000000000" pitchFamily="66" charset="0"/>
              </a:rPr>
              <a:t>giờ</a:t>
            </a:r>
            <a:r>
              <a:rPr lang="en-US" sz="3200" dirty="0">
                <a:latin typeface="#9Slide05 Braxton Regular" panose="03060000000000000000" pitchFamily="66" charset="0"/>
              </a:rPr>
              <a:t> </a:t>
            </a:r>
            <a:r>
              <a:rPr lang="en-US" sz="3200" dirty="0" err="1">
                <a:latin typeface="#9Slide05 Braxton Regular" panose="03060000000000000000" pitchFamily="66" charset="0"/>
              </a:rPr>
              <a:t>sống</a:t>
            </a:r>
            <a:r>
              <a:rPr lang="en-US" sz="3200" dirty="0">
                <a:latin typeface="#9Slide05 Braxton Regular" panose="03060000000000000000" pitchFamily="66" charset="0"/>
              </a:rPr>
              <a:t> </a:t>
            </a:r>
            <a:r>
              <a:rPr lang="en-US" sz="3200" dirty="0" err="1">
                <a:latin typeface="#9Slide05 Braxton Regular" panose="03060000000000000000" pitchFamily="66" charset="0"/>
              </a:rPr>
              <a:t>mũi</a:t>
            </a:r>
            <a:r>
              <a:rPr lang="en-US" sz="3200" dirty="0">
                <a:latin typeface="#9Slide05 Braxton Regular" panose="03060000000000000000" pitchFamily="66" charset="0"/>
              </a:rPr>
              <a:t> </a:t>
            </a:r>
            <a:r>
              <a:rPr lang="en-US" sz="3200" dirty="0" err="1">
                <a:latin typeface="#9Slide05 Braxton Regular" panose="03060000000000000000" pitchFamily="66" charset="0"/>
              </a:rPr>
              <a:t>còn</a:t>
            </a:r>
            <a:r>
              <a:rPr lang="en-US" sz="3200" dirty="0">
                <a:latin typeface="#9Slide05 Braxton Regular" panose="03060000000000000000" pitchFamily="66" charset="0"/>
              </a:rPr>
              <a:t> cay!</a:t>
            </a:r>
          </a:p>
          <a:p>
            <a:endParaRPr lang="en-US" sz="3200" dirty="0">
              <a:latin typeface="#9Slide05 Braxton Regular" panose="03060000000000000000" pitchFamily="66" charset="0"/>
            </a:endParaRPr>
          </a:p>
          <a:p>
            <a:r>
              <a:rPr lang="en-US" sz="3200" dirty="0" err="1">
                <a:latin typeface="#9Slide05 Braxton Regular" panose="03060000000000000000" pitchFamily="66" charset="0"/>
              </a:rPr>
              <a:t>Tám</a:t>
            </a:r>
            <a:r>
              <a:rPr lang="en-US" sz="3200" dirty="0">
                <a:latin typeface="#9Slide05 Braxton Regular" panose="03060000000000000000" pitchFamily="66" charset="0"/>
              </a:rPr>
              <a:t> </a:t>
            </a:r>
            <a:r>
              <a:rPr lang="en-US" sz="3200" dirty="0" err="1">
                <a:latin typeface="#9Slide05 Braxton Regular" panose="03060000000000000000" pitchFamily="66" charset="0"/>
              </a:rPr>
              <a:t>năm</a:t>
            </a:r>
            <a:r>
              <a:rPr lang="en-US" sz="3200" dirty="0">
                <a:latin typeface="#9Slide05 Braxton Regular" panose="03060000000000000000" pitchFamily="66" charset="0"/>
              </a:rPr>
              <a:t> </a:t>
            </a:r>
            <a:r>
              <a:rPr lang="en-US" sz="3200" dirty="0" err="1">
                <a:latin typeface="#9Slide05 Braxton Regular" panose="03060000000000000000" pitchFamily="66" charset="0"/>
              </a:rPr>
              <a:t>ròng</a:t>
            </a:r>
            <a:r>
              <a:rPr lang="en-US" sz="3200" dirty="0">
                <a:latin typeface="#9Slide05 Braxton Regular" panose="03060000000000000000" pitchFamily="66" charset="0"/>
              </a:rPr>
              <a:t> </a:t>
            </a:r>
            <a:r>
              <a:rPr lang="en-US" sz="3200" dirty="0" err="1">
                <a:latin typeface="#9Slide05 Braxton Regular" panose="03060000000000000000" pitchFamily="66" charset="0"/>
              </a:rPr>
              <a:t>cháu</a:t>
            </a:r>
            <a:r>
              <a:rPr lang="en-US" sz="3200" dirty="0">
                <a:latin typeface="#9Slide05 Braxton Regular" panose="03060000000000000000" pitchFamily="66" charset="0"/>
              </a:rPr>
              <a:t> </a:t>
            </a:r>
            <a:r>
              <a:rPr lang="en-US" sz="3200" dirty="0" err="1">
                <a:latin typeface="#9Slide05 Braxton Regular" panose="03060000000000000000" pitchFamily="66" charset="0"/>
              </a:rPr>
              <a:t>cùng</a:t>
            </a:r>
            <a:r>
              <a:rPr lang="en-US" sz="3200" dirty="0">
                <a:latin typeface="#9Slide05 Braxton Regular" panose="03060000000000000000" pitchFamily="66" charset="0"/>
              </a:rPr>
              <a:t> </a:t>
            </a:r>
            <a:r>
              <a:rPr lang="en-US" sz="3200" dirty="0" err="1">
                <a:latin typeface="#9Slide05 Braxton Regular" panose="03060000000000000000" pitchFamily="66" charset="0"/>
              </a:rPr>
              <a:t>bà</a:t>
            </a:r>
            <a:r>
              <a:rPr lang="en-US" sz="3200" dirty="0">
                <a:latin typeface="#9Slide05 Braxton Regular" panose="03060000000000000000" pitchFamily="66" charset="0"/>
              </a:rPr>
              <a:t> </a:t>
            </a:r>
            <a:r>
              <a:rPr lang="en-US" sz="3200" dirty="0" err="1">
                <a:latin typeface="#9Slide05 Braxton Regular" panose="03060000000000000000" pitchFamily="66" charset="0"/>
              </a:rPr>
              <a:t>nhóm</a:t>
            </a:r>
            <a:r>
              <a:rPr lang="en-US" sz="3200" dirty="0">
                <a:latin typeface="#9Slide05 Braxton Regular" panose="03060000000000000000" pitchFamily="66" charset="0"/>
              </a:rPr>
              <a:t> </a:t>
            </a:r>
            <a:r>
              <a:rPr lang="en-US" sz="3200" dirty="0" err="1">
                <a:latin typeface="#9Slide05 Braxton Regular" panose="03060000000000000000" pitchFamily="66" charset="0"/>
              </a:rPr>
              <a:t>lửa</a:t>
            </a:r>
            <a:endParaRPr lang="en-US" sz="3200" dirty="0">
              <a:latin typeface="#9Slide05 Braxton Regular" panose="03060000000000000000" pitchFamily="66" charset="0"/>
            </a:endParaRPr>
          </a:p>
          <a:p>
            <a:r>
              <a:rPr lang="en-US" sz="3200" dirty="0">
                <a:latin typeface="#9Slide05 Braxton Regular" panose="03060000000000000000" pitchFamily="66" charset="0"/>
              </a:rPr>
              <a:t>Tu </a:t>
            </a:r>
            <a:r>
              <a:rPr lang="en-US" sz="3200" dirty="0" err="1">
                <a:latin typeface="#9Slide05 Braxton Regular" panose="03060000000000000000" pitchFamily="66" charset="0"/>
              </a:rPr>
              <a:t>hú</a:t>
            </a:r>
            <a:r>
              <a:rPr lang="en-US" sz="3200" dirty="0">
                <a:latin typeface="#9Slide05 Braxton Regular" panose="03060000000000000000" pitchFamily="66" charset="0"/>
              </a:rPr>
              <a:t> </a:t>
            </a:r>
            <a:r>
              <a:rPr lang="en-US" sz="3200" dirty="0" err="1">
                <a:latin typeface="#9Slide05 Braxton Regular" panose="03060000000000000000" pitchFamily="66" charset="0"/>
              </a:rPr>
              <a:t>kêu</a:t>
            </a:r>
            <a:r>
              <a:rPr lang="en-US" sz="3200" dirty="0">
                <a:latin typeface="#9Slide05 Braxton Regular" panose="03060000000000000000" pitchFamily="66" charset="0"/>
              </a:rPr>
              <a:t> </a:t>
            </a:r>
            <a:r>
              <a:rPr lang="en-US" sz="3200" dirty="0" err="1">
                <a:latin typeface="#9Slide05 Braxton Regular" panose="03060000000000000000" pitchFamily="66" charset="0"/>
              </a:rPr>
              <a:t>trên</a:t>
            </a:r>
            <a:r>
              <a:rPr lang="en-US" sz="3200" dirty="0">
                <a:latin typeface="#9Slide05 Braxton Regular" panose="03060000000000000000" pitchFamily="66" charset="0"/>
              </a:rPr>
              <a:t> </a:t>
            </a:r>
            <a:r>
              <a:rPr lang="en-US" sz="3200" dirty="0" err="1">
                <a:latin typeface="#9Slide05 Braxton Regular" panose="03060000000000000000" pitchFamily="66" charset="0"/>
              </a:rPr>
              <a:t>những</a:t>
            </a:r>
            <a:r>
              <a:rPr lang="en-US" sz="3200" dirty="0">
                <a:latin typeface="#9Slide05 Braxton Regular" panose="03060000000000000000" pitchFamily="66" charset="0"/>
              </a:rPr>
              <a:t> </a:t>
            </a:r>
            <a:r>
              <a:rPr lang="en-US" sz="3200" dirty="0" err="1">
                <a:latin typeface="#9Slide05 Braxton Regular" panose="03060000000000000000" pitchFamily="66" charset="0"/>
              </a:rPr>
              <a:t>cánh</a:t>
            </a:r>
            <a:r>
              <a:rPr lang="en-US" sz="3200" dirty="0">
                <a:latin typeface="#9Slide05 Braxton Regular" panose="03060000000000000000" pitchFamily="66" charset="0"/>
              </a:rPr>
              <a:t> </a:t>
            </a:r>
            <a:r>
              <a:rPr lang="en-US" sz="3200" dirty="0" err="1">
                <a:latin typeface="#9Slide05 Braxton Regular" panose="03060000000000000000" pitchFamily="66" charset="0"/>
              </a:rPr>
              <a:t>đồng</a:t>
            </a:r>
            <a:r>
              <a:rPr lang="en-US" sz="3200" dirty="0">
                <a:latin typeface="#9Slide05 Braxton Regular" panose="03060000000000000000" pitchFamily="66" charset="0"/>
              </a:rPr>
              <a:t> </a:t>
            </a:r>
            <a:r>
              <a:rPr lang="en-US" sz="3200" dirty="0" err="1">
                <a:latin typeface="#9Slide05 Braxton Regular" panose="03060000000000000000" pitchFamily="66" charset="0"/>
              </a:rPr>
              <a:t>xa</a:t>
            </a:r>
            <a:endParaRPr lang="en-US" sz="3200" dirty="0">
              <a:latin typeface="#9Slide05 Braxton Regular" panose="03060000000000000000" pitchFamily="66" charset="0"/>
            </a:endParaRPr>
          </a:p>
          <a:p>
            <a:r>
              <a:rPr lang="en-US" sz="3200" dirty="0">
                <a:latin typeface="#9Slide05 Braxton Regular" panose="03060000000000000000" pitchFamily="66" charset="0"/>
              </a:rPr>
              <a:t>Khi </a:t>
            </a:r>
            <a:r>
              <a:rPr lang="en-US" sz="3200" dirty="0" err="1">
                <a:latin typeface="#9Slide05 Braxton Regular" panose="03060000000000000000" pitchFamily="66" charset="0"/>
              </a:rPr>
              <a:t>tu</a:t>
            </a:r>
            <a:r>
              <a:rPr lang="en-US" sz="3200" dirty="0">
                <a:latin typeface="#9Slide05 Braxton Regular" panose="03060000000000000000" pitchFamily="66" charset="0"/>
              </a:rPr>
              <a:t> </a:t>
            </a:r>
            <a:r>
              <a:rPr lang="en-US" sz="3200" dirty="0" err="1">
                <a:latin typeface="#9Slide05 Braxton Regular" panose="03060000000000000000" pitchFamily="66" charset="0"/>
              </a:rPr>
              <a:t>hú</a:t>
            </a:r>
            <a:r>
              <a:rPr lang="en-US" sz="3200" dirty="0">
                <a:latin typeface="#9Slide05 Braxton Regular" panose="03060000000000000000" pitchFamily="66" charset="0"/>
              </a:rPr>
              <a:t> </a:t>
            </a:r>
            <a:r>
              <a:rPr lang="en-US" sz="3200" dirty="0" err="1">
                <a:latin typeface="#9Slide05 Braxton Regular" panose="03060000000000000000" pitchFamily="66" charset="0"/>
              </a:rPr>
              <a:t>kêu</a:t>
            </a:r>
            <a:r>
              <a:rPr lang="en-US" sz="3200" dirty="0">
                <a:latin typeface="#9Slide05 Braxton Regular" panose="03060000000000000000" pitchFamily="66" charset="0"/>
              </a:rPr>
              <a:t>, </a:t>
            </a:r>
            <a:r>
              <a:rPr lang="en-US" sz="3200" dirty="0" err="1">
                <a:latin typeface="#9Slide05 Braxton Regular" panose="03060000000000000000" pitchFamily="66" charset="0"/>
              </a:rPr>
              <a:t>bà</a:t>
            </a:r>
            <a:r>
              <a:rPr lang="en-US" sz="3200" dirty="0">
                <a:latin typeface="#9Slide05 Braxton Regular" panose="03060000000000000000" pitchFamily="66" charset="0"/>
              </a:rPr>
              <a:t> con </a:t>
            </a:r>
            <a:r>
              <a:rPr lang="en-US" sz="3200" dirty="0" err="1">
                <a:latin typeface="#9Slide05 Braxton Regular" panose="03060000000000000000" pitchFamily="66" charset="0"/>
              </a:rPr>
              <a:t>nhớ</a:t>
            </a:r>
            <a:r>
              <a:rPr lang="en-US" sz="3200" dirty="0">
                <a:latin typeface="#9Slide05 Braxton Regular" panose="03060000000000000000" pitchFamily="66" charset="0"/>
              </a:rPr>
              <a:t> </a:t>
            </a:r>
            <a:r>
              <a:rPr lang="en-US" sz="3200" dirty="0" err="1">
                <a:latin typeface="#9Slide05 Braxton Regular" panose="03060000000000000000" pitchFamily="66" charset="0"/>
              </a:rPr>
              <a:t>không</a:t>
            </a:r>
            <a:r>
              <a:rPr lang="en-US" sz="3200" dirty="0">
                <a:latin typeface="#9Slide05 Braxton Regular" panose="03060000000000000000" pitchFamily="66" charset="0"/>
              </a:rPr>
              <a:t> </a:t>
            </a:r>
            <a:r>
              <a:rPr lang="en-US" sz="3200" dirty="0" err="1">
                <a:latin typeface="#9Slide05 Braxton Regular" panose="03060000000000000000" pitchFamily="66" charset="0"/>
              </a:rPr>
              <a:t>bà</a:t>
            </a:r>
            <a:endParaRPr lang="en-US" sz="3200" dirty="0">
              <a:latin typeface="#9Slide05 Braxton Regular" panose="03060000000000000000" pitchFamily="66" charset="0"/>
            </a:endParaRPr>
          </a:p>
          <a:p>
            <a:r>
              <a:rPr lang="en-US" sz="3200" dirty="0" err="1">
                <a:latin typeface="#9Slide05 Braxton Regular" panose="03060000000000000000" pitchFamily="66" charset="0"/>
              </a:rPr>
              <a:t>Bà</a:t>
            </a:r>
            <a:r>
              <a:rPr lang="en-US" sz="3200" dirty="0">
                <a:latin typeface="#9Slide05 Braxton Regular" panose="03060000000000000000" pitchFamily="66" charset="0"/>
              </a:rPr>
              <a:t> hay </a:t>
            </a:r>
            <a:r>
              <a:rPr lang="en-US" sz="3200" dirty="0" err="1">
                <a:latin typeface="#9Slide05 Braxton Regular" panose="03060000000000000000" pitchFamily="66" charset="0"/>
              </a:rPr>
              <a:t>kể</a:t>
            </a:r>
            <a:r>
              <a:rPr lang="en-US" sz="3200" dirty="0">
                <a:latin typeface="#9Slide05 Braxton Regular" panose="03060000000000000000" pitchFamily="66" charset="0"/>
              </a:rPr>
              <a:t> </a:t>
            </a:r>
            <a:r>
              <a:rPr lang="en-US" sz="3200" dirty="0" err="1">
                <a:latin typeface="#9Slide05 Braxton Regular" panose="03060000000000000000" pitchFamily="66" charset="0"/>
              </a:rPr>
              <a:t>chuyện</a:t>
            </a:r>
            <a:r>
              <a:rPr lang="en-US" sz="3200" dirty="0">
                <a:latin typeface="#9Slide05 Braxton Regular" panose="03060000000000000000" pitchFamily="66" charset="0"/>
              </a:rPr>
              <a:t> </a:t>
            </a:r>
            <a:r>
              <a:rPr lang="en-US" sz="3200" dirty="0" err="1">
                <a:latin typeface="#9Slide05 Braxton Regular" panose="03060000000000000000" pitchFamily="66" charset="0"/>
              </a:rPr>
              <a:t>những</a:t>
            </a:r>
            <a:r>
              <a:rPr lang="en-US" sz="3200" dirty="0">
                <a:latin typeface="#9Slide05 Braxton Regular" panose="03060000000000000000" pitchFamily="66" charset="0"/>
              </a:rPr>
              <a:t> </a:t>
            </a:r>
            <a:r>
              <a:rPr lang="en-US" sz="3200" dirty="0" err="1">
                <a:latin typeface="#9Slide05 Braxton Regular" panose="03060000000000000000" pitchFamily="66" charset="0"/>
              </a:rPr>
              <a:t>ngày</a:t>
            </a:r>
            <a:r>
              <a:rPr lang="en-US" sz="3200" dirty="0">
                <a:latin typeface="#9Slide05 Braxton Regular" panose="03060000000000000000" pitchFamily="66" charset="0"/>
              </a:rPr>
              <a:t> ở </a:t>
            </a:r>
            <a:r>
              <a:rPr lang="en-US" sz="3200" dirty="0" err="1">
                <a:latin typeface="#9Slide05 Braxton Regular" panose="03060000000000000000" pitchFamily="66" charset="0"/>
              </a:rPr>
              <a:t>Huế</a:t>
            </a:r>
            <a:endParaRPr lang="en-US" sz="3200" dirty="0">
              <a:latin typeface="#9Slide05 Braxton Regular" panose="03060000000000000000" pitchFamily="66" charset="0"/>
            </a:endParaRPr>
          </a:p>
          <a:p>
            <a:r>
              <a:rPr lang="en-US" sz="3200" dirty="0" err="1">
                <a:latin typeface="#9Slide05 Braxton Regular" panose="03060000000000000000" pitchFamily="66" charset="0"/>
              </a:rPr>
              <a:t>Tiếng</a:t>
            </a:r>
            <a:r>
              <a:rPr lang="en-US" sz="3200" dirty="0">
                <a:latin typeface="#9Slide05 Braxton Regular" panose="03060000000000000000" pitchFamily="66" charset="0"/>
              </a:rPr>
              <a:t> </a:t>
            </a:r>
            <a:r>
              <a:rPr lang="en-US" sz="3200" dirty="0" err="1">
                <a:latin typeface="#9Slide05 Braxton Regular" panose="03060000000000000000" pitchFamily="66" charset="0"/>
              </a:rPr>
              <a:t>tu</a:t>
            </a:r>
            <a:r>
              <a:rPr lang="en-US" sz="3200" dirty="0">
                <a:latin typeface="#9Slide05 Braxton Regular" panose="03060000000000000000" pitchFamily="66" charset="0"/>
              </a:rPr>
              <a:t> </a:t>
            </a:r>
            <a:r>
              <a:rPr lang="en-US" sz="3200" dirty="0" err="1">
                <a:latin typeface="#9Slide05 Braxton Regular" panose="03060000000000000000" pitchFamily="66" charset="0"/>
              </a:rPr>
              <a:t>hú</a:t>
            </a:r>
            <a:r>
              <a:rPr lang="en-US" sz="3200" dirty="0">
                <a:latin typeface="#9Slide05 Braxton Regular" panose="03060000000000000000" pitchFamily="66" charset="0"/>
              </a:rPr>
              <a:t> </a:t>
            </a:r>
            <a:r>
              <a:rPr lang="en-US" sz="3200" dirty="0" err="1">
                <a:latin typeface="#9Slide05 Braxton Regular" panose="03060000000000000000" pitchFamily="66" charset="0"/>
              </a:rPr>
              <a:t>sao</a:t>
            </a:r>
            <a:r>
              <a:rPr lang="en-US" sz="3200" dirty="0">
                <a:latin typeface="#9Slide05 Braxton Regular" panose="03060000000000000000" pitchFamily="66" charset="0"/>
              </a:rPr>
              <a:t> </a:t>
            </a:r>
            <a:r>
              <a:rPr lang="en-US" sz="3200" dirty="0" err="1">
                <a:latin typeface="#9Slide05 Braxton Regular" panose="03060000000000000000" pitchFamily="66" charset="0"/>
              </a:rPr>
              <a:t>mà</a:t>
            </a:r>
            <a:r>
              <a:rPr lang="en-US" sz="3200" dirty="0">
                <a:latin typeface="#9Slide05 Braxton Regular" panose="03060000000000000000" pitchFamily="66" charset="0"/>
              </a:rPr>
              <a:t> </a:t>
            </a:r>
            <a:r>
              <a:rPr lang="en-US" sz="3200" dirty="0" err="1">
                <a:latin typeface="#9Slide05 Braxton Regular" panose="03060000000000000000" pitchFamily="66" charset="0"/>
              </a:rPr>
              <a:t>tha</a:t>
            </a:r>
            <a:r>
              <a:rPr lang="en-US" sz="3200" dirty="0">
                <a:latin typeface="#9Slide05 Braxton Regular" panose="03060000000000000000" pitchFamily="66" charset="0"/>
              </a:rPr>
              <a:t> </a:t>
            </a:r>
            <a:r>
              <a:rPr lang="en-US" sz="3200" dirty="0" err="1">
                <a:latin typeface="#9Slide05 Braxton Regular" panose="03060000000000000000" pitchFamily="66" charset="0"/>
              </a:rPr>
              <a:t>thiết</a:t>
            </a:r>
            <a:r>
              <a:rPr lang="en-US" sz="3200" dirty="0">
                <a:latin typeface="#9Slide05 Braxton Regular" panose="03060000000000000000" pitchFamily="66" charset="0"/>
              </a:rPr>
              <a:t> </a:t>
            </a:r>
            <a:r>
              <a:rPr lang="en-US" sz="3200" dirty="0" err="1">
                <a:latin typeface="#9Slide05 Braxton Regular" panose="03060000000000000000" pitchFamily="66" charset="0"/>
              </a:rPr>
              <a:t>thế</a:t>
            </a:r>
            <a:r>
              <a:rPr lang="en-US" sz="3200" dirty="0">
                <a:latin typeface="#9Slide05 Braxton Regular" panose="03060000000000000000" pitchFamily="66" charset="0"/>
              </a:rPr>
              <a:t>!</a:t>
            </a:r>
          </a:p>
          <a:p>
            <a:r>
              <a:rPr lang="en-US" sz="3200" dirty="0" err="1">
                <a:latin typeface="#9Slide05 Braxton Regular" panose="03060000000000000000" pitchFamily="66" charset="0"/>
              </a:rPr>
              <a:t>Mẹ</a:t>
            </a:r>
            <a:r>
              <a:rPr lang="en-US" sz="3200" dirty="0">
                <a:latin typeface="#9Slide05 Braxton Regular" panose="03060000000000000000" pitchFamily="66" charset="0"/>
              </a:rPr>
              <a:t> </a:t>
            </a:r>
            <a:r>
              <a:rPr lang="en-US" sz="3200" dirty="0" err="1">
                <a:latin typeface="#9Slide05 Braxton Regular" panose="03060000000000000000" pitchFamily="66" charset="0"/>
              </a:rPr>
              <a:t>cùng</a:t>
            </a:r>
            <a:r>
              <a:rPr lang="en-US" sz="3200" dirty="0">
                <a:latin typeface="#9Slide05 Braxton Regular" panose="03060000000000000000" pitchFamily="66" charset="0"/>
              </a:rPr>
              <a:t> cha </a:t>
            </a:r>
            <a:r>
              <a:rPr lang="en-US" sz="3200" dirty="0" err="1">
                <a:latin typeface="#9Slide05 Braxton Regular" panose="03060000000000000000" pitchFamily="66" charset="0"/>
              </a:rPr>
              <a:t>công</a:t>
            </a:r>
            <a:r>
              <a:rPr lang="en-US" sz="3200" dirty="0">
                <a:latin typeface="#9Slide05 Braxton Regular" panose="03060000000000000000" pitchFamily="66" charset="0"/>
              </a:rPr>
              <a:t> </a:t>
            </a:r>
            <a:r>
              <a:rPr lang="en-US" sz="3200" dirty="0" err="1">
                <a:latin typeface="#9Slide05 Braxton Regular" panose="03060000000000000000" pitchFamily="66" charset="0"/>
              </a:rPr>
              <a:t>tác</a:t>
            </a:r>
            <a:r>
              <a:rPr lang="en-US" sz="3200" dirty="0">
                <a:latin typeface="#9Slide05 Braxton Regular" panose="03060000000000000000" pitchFamily="66" charset="0"/>
              </a:rPr>
              <a:t> </a:t>
            </a:r>
            <a:r>
              <a:rPr lang="en-US" sz="3200" dirty="0" err="1">
                <a:latin typeface="#9Slide05 Braxton Regular" panose="03060000000000000000" pitchFamily="66" charset="0"/>
              </a:rPr>
              <a:t>bận</a:t>
            </a:r>
            <a:r>
              <a:rPr lang="en-US" sz="3200" dirty="0">
                <a:latin typeface="#9Slide05 Braxton Regular" panose="03060000000000000000" pitchFamily="66" charset="0"/>
              </a:rPr>
              <a:t> </a:t>
            </a:r>
            <a:r>
              <a:rPr lang="en-US" sz="3200" dirty="0" err="1">
                <a:latin typeface="#9Slide05 Braxton Regular" panose="03060000000000000000" pitchFamily="66" charset="0"/>
              </a:rPr>
              <a:t>không</a:t>
            </a:r>
            <a:r>
              <a:rPr lang="en-US" sz="3200" dirty="0">
                <a:latin typeface="#9Slide05 Braxton Regular" panose="03060000000000000000" pitchFamily="66" charset="0"/>
              </a:rPr>
              <a:t> </a:t>
            </a:r>
            <a:r>
              <a:rPr lang="en-US" sz="3200" dirty="0" err="1">
                <a:latin typeface="#9Slide05 Braxton Regular" panose="03060000000000000000" pitchFamily="66" charset="0"/>
              </a:rPr>
              <a:t>về</a:t>
            </a:r>
            <a:endParaRPr lang="en-US" sz="3200" dirty="0">
              <a:latin typeface="#9Slide05 Braxton Regular" panose="03060000000000000000" pitchFamily="66" charset="0"/>
            </a:endParaRPr>
          </a:p>
          <a:p>
            <a:r>
              <a:rPr lang="en-US" sz="3200" dirty="0" err="1">
                <a:latin typeface="#9Slide05 Braxton Regular" panose="03060000000000000000" pitchFamily="66" charset="0"/>
              </a:rPr>
              <a:t>Cháu</a:t>
            </a:r>
            <a:r>
              <a:rPr lang="en-US" sz="3200" dirty="0">
                <a:latin typeface="#9Slide05 Braxton Regular" panose="03060000000000000000" pitchFamily="66" charset="0"/>
              </a:rPr>
              <a:t> ở </a:t>
            </a:r>
            <a:r>
              <a:rPr lang="en-US" sz="3200" dirty="0" err="1">
                <a:latin typeface="#9Slide05 Braxton Regular" panose="03060000000000000000" pitchFamily="66" charset="0"/>
              </a:rPr>
              <a:t>cùng</a:t>
            </a:r>
            <a:r>
              <a:rPr lang="en-US" sz="3200" dirty="0">
                <a:latin typeface="#9Slide05 Braxton Regular" panose="03060000000000000000" pitchFamily="66" charset="0"/>
              </a:rPr>
              <a:t> </a:t>
            </a:r>
            <a:r>
              <a:rPr lang="en-US" sz="3200" dirty="0" err="1">
                <a:latin typeface="#9Slide05 Braxton Regular" panose="03060000000000000000" pitchFamily="66" charset="0"/>
              </a:rPr>
              <a:t>bà</a:t>
            </a:r>
            <a:r>
              <a:rPr lang="en-US" sz="3200" dirty="0">
                <a:latin typeface="#9Slide05 Braxton Regular" panose="03060000000000000000" pitchFamily="66" charset="0"/>
              </a:rPr>
              <a:t>, </a:t>
            </a:r>
            <a:r>
              <a:rPr lang="en-US" sz="3200" dirty="0" err="1">
                <a:latin typeface="#9Slide05 Braxton Regular" panose="03060000000000000000" pitchFamily="66" charset="0"/>
              </a:rPr>
              <a:t>bà</a:t>
            </a:r>
            <a:r>
              <a:rPr lang="en-US" sz="3200" dirty="0">
                <a:latin typeface="#9Slide05 Braxton Regular" panose="03060000000000000000" pitchFamily="66" charset="0"/>
              </a:rPr>
              <a:t> </a:t>
            </a:r>
            <a:r>
              <a:rPr lang="en-US" sz="3200" dirty="0" err="1">
                <a:latin typeface="#9Slide05 Braxton Regular" panose="03060000000000000000" pitchFamily="66" charset="0"/>
              </a:rPr>
              <a:t>bảo</a:t>
            </a:r>
            <a:r>
              <a:rPr lang="en-US" sz="3200" dirty="0">
                <a:latin typeface="#9Slide05 Braxton Regular" panose="03060000000000000000" pitchFamily="66" charset="0"/>
              </a:rPr>
              <a:t> </a:t>
            </a:r>
            <a:r>
              <a:rPr lang="en-US" sz="3200" dirty="0" err="1">
                <a:latin typeface="#9Slide05 Braxton Regular" panose="03060000000000000000" pitchFamily="66" charset="0"/>
              </a:rPr>
              <a:t>cháu</a:t>
            </a:r>
            <a:r>
              <a:rPr lang="en-US" sz="3200" dirty="0">
                <a:latin typeface="#9Slide05 Braxton Regular" panose="03060000000000000000" pitchFamily="66" charset="0"/>
              </a:rPr>
              <a:t> </a:t>
            </a:r>
            <a:r>
              <a:rPr lang="en-US" sz="3200" dirty="0" err="1">
                <a:latin typeface="#9Slide05 Braxton Regular" panose="03060000000000000000" pitchFamily="66" charset="0"/>
              </a:rPr>
              <a:t>nghe</a:t>
            </a:r>
            <a:endParaRPr lang="en-US" sz="3200" dirty="0">
              <a:latin typeface="#9Slide05 Braxton Regular" panose="03060000000000000000" pitchFamily="66" charset="0"/>
            </a:endParaRPr>
          </a:p>
          <a:p>
            <a:r>
              <a:rPr lang="en-US" sz="3200" dirty="0" err="1">
                <a:latin typeface="#9Slide05 Braxton Regular" panose="03060000000000000000" pitchFamily="66" charset="0"/>
              </a:rPr>
              <a:t>Bà</a:t>
            </a:r>
            <a:r>
              <a:rPr lang="en-US" sz="3200" dirty="0">
                <a:latin typeface="#9Slide05 Braxton Regular" panose="03060000000000000000" pitchFamily="66" charset="0"/>
              </a:rPr>
              <a:t> </a:t>
            </a:r>
            <a:r>
              <a:rPr lang="en-US" sz="3200" dirty="0" err="1">
                <a:latin typeface="#9Slide05 Braxton Regular" panose="03060000000000000000" pitchFamily="66" charset="0"/>
              </a:rPr>
              <a:t>dạy</a:t>
            </a:r>
            <a:r>
              <a:rPr lang="en-US" sz="3200" dirty="0">
                <a:latin typeface="#9Slide05 Braxton Regular" panose="03060000000000000000" pitchFamily="66" charset="0"/>
              </a:rPr>
              <a:t> </a:t>
            </a:r>
            <a:r>
              <a:rPr lang="en-US" sz="3200" dirty="0" err="1">
                <a:latin typeface="#9Slide05 Braxton Regular" panose="03060000000000000000" pitchFamily="66" charset="0"/>
              </a:rPr>
              <a:t>cháu</a:t>
            </a:r>
            <a:r>
              <a:rPr lang="en-US" sz="3200" dirty="0">
                <a:latin typeface="#9Slide05 Braxton Regular" panose="03060000000000000000" pitchFamily="66" charset="0"/>
              </a:rPr>
              <a:t> </a:t>
            </a:r>
            <a:r>
              <a:rPr lang="en-US" sz="3200" dirty="0" err="1">
                <a:latin typeface="#9Slide05 Braxton Regular" panose="03060000000000000000" pitchFamily="66" charset="0"/>
              </a:rPr>
              <a:t>làm</a:t>
            </a:r>
            <a:r>
              <a:rPr lang="en-US" sz="3200" dirty="0">
                <a:latin typeface="#9Slide05 Braxton Regular" panose="03060000000000000000" pitchFamily="66" charset="0"/>
              </a:rPr>
              <a:t>, </a:t>
            </a:r>
            <a:r>
              <a:rPr lang="en-US" sz="3200" dirty="0" err="1">
                <a:latin typeface="#9Slide05 Braxton Regular" panose="03060000000000000000" pitchFamily="66" charset="0"/>
              </a:rPr>
              <a:t>bà</a:t>
            </a:r>
            <a:r>
              <a:rPr lang="en-US" sz="3200" dirty="0">
                <a:latin typeface="#9Slide05 Braxton Regular" panose="03060000000000000000" pitchFamily="66" charset="0"/>
              </a:rPr>
              <a:t> </a:t>
            </a:r>
            <a:r>
              <a:rPr lang="en-US" sz="3200" dirty="0" err="1">
                <a:latin typeface="#9Slide05 Braxton Regular" panose="03060000000000000000" pitchFamily="66" charset="0"/>
              </a:rPr>
              <a:t>chăm</a:t>
            </a:r>
            <a:r>
              <a:rPr lang="en-US" sz="3200" dirty="0">
                <a:latin typeface="#9Slide05 Braxton Regular" panose="03060000000000000000" pitchFamily="66" charset="0"/>
              </a:rPr>
              <a:t> </a:t>
            </a:r>
            <a:r>
              <a:rPr lang="en-US" sz="3200" dirty="0" err="1">
                <a:latin typeface="#9Slide05 Braxton Regular" panose="03060000000000000000" pitchFamily="66" charset="0"/>
              </a:rPr>
              <a:t>cháu</a:t>
            </a:r>
            <a:r>
              <a:rPr lang="en-US" sz="3200" dirty="0">
                <a:latin typeface="#9Slide05 Braxton Regular" panose="03060000000000000000" pitchFamily="66" charset="0"/>
              </a:rPr>
              <a:t> </a:t>
            </a:r>
            <a:r>
              <a:rPr lang="en-US" sz="3200" dirty="0" err="1">
                <a:latin typeface="#9Slide05 Braxton Regular" panose="03060000000000000000" pitchFamily="66" charset="0"/>
              </a:rPr>
              <a:t>học</a:t>
            </a:r>
            <a:endParaRPr lang="en-US" sz="3200" dirty="0">
              <a:latin typeface="#9Slide05 Braxton Regular" panose="03060000000000000000" pitchFamily="66" charset="0"/>
            </a:endParaRPr>
          </a:p>
        </p:txBody>
      </p:sp>
      <p:sp>
        <p:nvSpPr>
          <p:cNvPr id="4" name="TextBox 3">
            <a:extLst>
              <a:ext uri="{FF2B5EF4-FFF2-40B4-BE49-F238E27FC236}">
                <a16:creationId xmlns:a16="http://schemas.microsoft.com/office/drawing/2014/main" id="{52E8F3C7-798D-5F65-E428-A57B97C5352B}"/>
              </a:ext>
            </a:extLst>
          </p:cNvPr>
          <p:cNvSpPr txBox="1"/>
          <p:nvPr/>
        </p:nvSpPr>
        <p:spPr>
          <a:xfrm>
            <a:off x="6038955" y="1149387"/>
            <a:ext cx="6556310" cy="8956298"/>
          </a:xfrm>
          <a:prstGeom prst="rect">
            <a:avLst/>
          </a:prstGeom>
          <a:noFill/>
        </p:spPr>
        <p:txBody>
          <a:bodyPr wrap="square" rtlCol="0">
            <a:spAutoFit/>
          </a:bodyPr>
          <a:lstStyle/>
          <a:p>
            <a:r>
              <a:rPr lang="en-US" sz="3200" dirty="0" err="1">
                <a:latin typeface="#9Slide05 Braxton Regular" panose="03060000000000000000" pitchFamily="66" charset="0"/>
              </a:rPr>
              <a:t>Nhóm</a:t>
            </a:r>
            <a:r>
              <a:rPr lang="en-US" sz="3200" dirty="0">
                <a:latin typeface="#9Slide05 Braxton Regular" panose="03060000000000000000" pitchFamily="66" charset="0"/>
              </a:rPr>
              <a:t> </a:t>
            </a:r>
            <a:r>
              <a:rPr lang="en-US" sz="3200" dirty="0" err="1">
                <a:latin typeface="#9Slide05 Braxton Regular" panose="03060000000000000000" pitchFamily="66" charset="0"/>
              </a:rPr>
              <a:t>bếp</a:t>
            </a:r>
            <a:r>
              <a:rPr lang="en-US" sz="3200" dirty="0">
                <a:latin typeface="#9Slide05 Braxton Regular" panose="03060000000000000000" pitchFamily="66" charset="0"/>
              </a:rPr>
              <a:t> </a:t>
            </a:r>
            <a:r>
              <a:rPr lang="en-US" sz="3200" dirty="0" err="1">
                <a:latin typeface="#9Slide05 Braxton Regular" panose="03060000000000000000" pitchFamily="66" charset="0"/>
              </a:rPr>
              <a:t>lửa</a:t>
            </a:r>
            <a:r>
              <a:rPr lang="en-US" sz="3200" dirty="0">
                <a:latin typeface="#9Slide05 Braxton Regular" panose="03060000000000000000" pitchFamily="66" charset="0"/>
              </a:rPr>
              <a:t> </a:t>
            </a:r>
            <a:r>
              <a:rPr lang="en-US" sz="3200" dirty="0" err="1">
                <a:latin typeface="#9Slide05 Braxton Regular" panose="03060000000000000000" pitchFamily="66" charset="0"/>
              </a:rPr>
              <a:t>nghĩ</a:t>
            </a:r>
            <a:r>
              <a:rPr lang="en-US" sz="3200" dirty="0">
                <a:latin typeface="#9Slide05 Braxton Regular" panose="03060000000000000000" pitchFamily="66" charset="0"/>
              </a:rPr>
              <a:t> </a:t>
            </a:r>
            <a:r>
              <a:rPr lang="en-US" sz="3200" dirty="0" err="1">
                <a:latin typeface="#9Slide05 Braxton Regular" panose="03060000000000000000" pitchFamily="66" charset="0"/>
              </a:rPr>
              <a:t>thương</a:t>
            </a:r>
            <a:r>
              <a:rPr lang="en-US" sz="3200" dirty="0">
                <a:latin typeface="#9Slide05 Braxton Regular" panose="03060000000000000000" pitchFamily="66" charset="0"/>
              </a:rPr>
              <a:t> </a:t>
            </a:r>
            <a:r>
              <a:rPr lang="en-US" sz="3200" dirty="0" err="1">
                <a:latin typeface="#9Slide05 Braxton Regular" panose="03060000000000000000" pitchFamily="66" charset="0"/>
              </a:rPr>
              <a:t>bà</a:t>
            </a:r>
            <a:r>
              <a:rPr lang="en-US" sz="3200" dirty="0">
                <a:latin typeface="#9Slide05 Braxton Regular" panose="03060000000000000000" pitchFamily="66" charset="0"/>
              </a:rPr>
              <a:t> </a:t>
            </a:r>
            <a:r>
              <a:rPr lang="en-US" sz="3200" dirty="0" err="1">
                <a:latin typeface="#9Slide05 Braxton Regular" panose="03060000000000000000" pitchFamily="66" charset="0"/>
              </a:rPr>
              <a:t>khó</a:t>
            </a:r>
            <a:r>
              <a:rPr lang="en-US" sz="3200" dirty="0">
                <a:latin typeface="#9Slide05 Braxton Regular" panose="03060000000000000000" pitchFamily="66" charset="0"/>
              </a:rPr>
              <a:t> </a:t>
            </a:r>
            <a:r>
              <a:rPr lang="en-US" sz="3200" dirty="0" err="1">
                <a:latin typeface="#9Slide05 Braxton Regular" panose="03060000000000000000" pitchFamily="66" charset="0"/>
              </a:rPr>
              <a:t>nhọc</a:t>
            </a:r>
            <a:endParaRPr lang="en-US" sz="3200" dirty="0">
              <a:latin typeface="#9Slide05 Braxton Regular" panose="03060000000000000000" pitchFamily="66" charset="0"/>
            </a:endParaRPr>
          </a:p>
          <a:p>
            <a:r>
              <a:rPr lang="en-US" sz="3200" dirty="0">
                <a:latin typeface="#9Slide05 Braxton Regular" panose="03060000000000000000" pitchFamily="66" charset="0"/>
              </a:rPr>
              <a:t>Tu </a:t>
            </a:r>
            <a:r>
              <a:rPr lang="en-US" sz="3200" dirty="0" err="1">
                <a:latin typeface="#9Slide05 Braxton Regular" panose="03060000000000000000" pitchFamily="66" charset="0"/>
              </a:rPr>
              <a:t>hú</a:t>
            </a:r>
            <a:r>
              <a:rPr lang="en-US" sz="3200" dirty="0">
                <a:latin typeface="#9Slide05 Braxton Regular" panose="03060000000000000000" pitchFamily="66" charset="0"/>
              </a:rPr>
              <a:t> </a:t>
            </a:r>
            <a:r>
              <a:rPr lang="en-US" sz="3200" dirty="0" err="1">
                <a:latin typeface="#9Slide05 Braxton Regular" panose="03060000000000000000" pitchFamily="66" charset="0"/>
              </a:rPr>
              <a:t>ơi</a:t>
            </a:r>
            <a:r>
              <a:rPr lang="en-US" sz="3200" dirty="0">
                <a:latin typeface="#9Slide05 Braxton Regular" panose="03060000000000000000" pitchFamily="66" charset="0"/>
              </a:rPr>
              <a:t>! </a:t>
            </a:r>
            <a:r>
              <a:rPr lang="en-US" sz="3200" dirty="0" err="1">
                <a:latin typeface="#9Slide05 Braxton Regular" panose="03060000000000000000" pitchFamily="66" charset="0"/>
              </a:rPr>
              <a:t>Chẳng</a:t>
            </a:r>
            <a:r>
              <a:rPr lang="en-US" sz="3200" dirty="0">
                <a:latin typeface="#9Slide05 Braxton Regular" panose="03060000000000000000" pitchFamily="66" charset="0"/>
              </a:rPr>
              <a:t> </a:t>
            </a:r>
            <a:r>
              <a:rPr lang="en-US" sz="3200" dirty="0" err="1">
                <a:latin typeface="#9Slide05 Braxton Regular" panose="03060000000000000000" pitchFamily="66" charset="0"/>
              </a:rPr>
              <a:t>đến</a:t>
            </a:r>
            <a:r>
              <a:rPr lang="en-US" sz="3200" dirty="0">
                <a:latin typeface="#9Slide05 Braxton Regular" panose="03060000000000000000" pitchFamily="66" charset="0"/>
              </a:rPr>
              <a:t> ở </a:t>
            </a:r>
            <a:r>
              <a:rPr lang="en-US" sz="3200" dirty="0" err="1">
                <a:latin typeface="#9Slide05 Braxton Regular" panose="03060000000000000000" pitchFamily="66" charset="0"/>
              </a:rPr>
              <a:t>cùng</a:t>
            </a:r>
            <a:r>
              <a:rPr lang="en-US" sz="3200" dirty="0">
                <a:latin typeface="#9Slide05 Braxton Regular" panose="03060000000000000000" pitchFamily="66" charset="0"/>
              </a:rPr>
              <a:t> </a:t>
            </a:r>
            <a:r>
              <a:rPr lang="en-US" sz="3200" dirty="0" err="1">
                <a:latin typeface="#9Slide05 Braxton Regular" panose="03060000000000000000" pitchFamily="66" charset="0"/>
              </a:rPr>
              <a:t>bà</a:t>
            </a:r>
            <a:endParaRPr lang="en-US" sz="3200" dirty="0">
              <a:latin typeface="#9Slide05 Braxton Regular" panose="03060000000000000000" pitchFamily="66" charset="0"/>
            </a:endParaRPr>
          </a:p>
          <a:p>
            <a:r>
              <a:rPr lang="en-US" sz="3200" dirty="0" err="1">
                <a:latin typeface="#9Slide05 Braxton Regular" panose="03060000000000000000" pitchFamily="66" charset="0"/>
              </a:rPr>
              <a:t>Kêu</a:t>
            </a:r>
            <a:r>
              <a:rPr lang="en-US" sz="3200" dirty="0">
                <a:latin typeface="#9Slide05 Braxton Regular" panose="03060000000000000000" pitchFamily="66" charset="0"/>
              </a:rPr>
              <a:t> chi </a:t>
            </a:r>
            <a:r>
              <a:rPr lang="en-US" sz="3200" dirty="0" err="1">
                <a:latin typeface="#9Slide05 Braxton Regular" panose="03060000000000000000" pitchFamily="66" charset="0"/>
              </a:rPr>
              <a:t>hoài</a:t>
            </a:r>
            <a:r>
              <a:rPr lang="en-US" sz="3200" dirty="0">
                <a:latin typeface="#9Slide05 Braxton Regular" panose="03060000000000000000" pitchFamily="66" charset="0"/>
              </a:rPr>
              <a:t> </a:t>
            </a:r>
            <a:r>
              <a:rPr lang="en-US" sz="3200" dirty="0" err="1">
                <a:latin typeface="#9Slide05 Braxton Regular" panose="03060000000000000000" pitchFamily="66" charset="0"/>
              </a:rPr>
              <a:t>trên</a:t>
            </a:r>
            <a:r>
              <a:rPr lang="en-US" sz="3200" dirty="0">
                <a:latin typeface="#9Slide05 Braxton Regular" panose="03060000000000000000" pitchFamily="66" charset="0"/>
              </a:rPr>
              <a:t> </a:t>
            </a:r>
            <a:r>
              <a:rPr lang="en-US" sz="3200" dirty="0" err="1">
                <a:latin typeface="#9Slide05 Braxton Regular" panose="03060000000000000000" pitchFamily="66" charset="0"/>
              </a:rPr>
              <a:t>những</a:t>
            </a:r>
            <a:r>
              <a:rPr lang="en-US" sz="3200" dirty="0">
                <a:latin typeface="#9Slide05 Braxton Regular" panose="03060000000000000000" pitchFamily="66" charset="0"/>
              </a:rPr>
              <a:t> </a:t>
            </a:r>
            <a:r>
              <a:rPr lang="en-US" sz="3200" dirty="0" err="1">
                <a:latin typeface="#9Slide05 Braxton Regular" panose="03060000000000000000" pitchFamily="66" charset="0"/>
              </a:rPr>
              <a:t>cánh</a:t>
            </a:r>
            <a:r>
              <a:rPr lang="en-US" sz="3200" dirty="0">
                <a:latin typeface="#9Slide05 Braxton Regular" panose="03060000000000000000" pitchFamily="66" charset="0"/>
              </a:rPr>
              <a:t> </a:t>
            </a:r>
            <a:r>
              <a:rPr lang="en-US" sz="3200" dirty="0" err="1">
                <a:latin typeface="#9Slide05 Braxton Regular" panose="03060000000000000000" pitchFamily="66" charset="0"/>
              </a:rPr>
              <a:t>đồng</a:t>
            </a:r>
            <a:r>
              <a:rPr lang="en-US" sz="3200" dirty="0">
                <a:latin typeface="#9Slide05 Braxton Regular" panose="03060000000000000000" pitchFamily="66" charset="0"/>
              </a:rPr>
              <a:t> </a:t>
            </a:r>
            <a:r>
              <a:rPr lang="en-US" sz="3200" dirty="0" err="1">
                <a:latin typeface="#9Slide05 Braxton Regular" panose="03060000000000000000" pitchFamily="66" charset="0"/>
              </a:rPr>
              <a:t>xa</a:t>
            </a:r>
            <a:r>
              <a:rPr lang="en-US" sz="3200" dirty="0">
                <a:latin typeface="#9Slide05 Braxton Regular" panose="03060000000000000000" pitchFamily="66" charset="0"/>
              </a:rPr>
              <a:t>?</a:t>
            </a:r>
          </a:p>
          <a:p>
            <a:endParaRPr lang="en-US" sz="3200" dirty="0">
              <a:latin typeface="#9Slide05 Braxton Regular" panose="03060000000000000000" pitchFamily="66" charset="0"/>
            </a:endParaRPr>
          </a:p>
          <a:p>
            <a:r>
              <a:rPr lang="en-US" sz="3200" dirty="0" err="1">
                <a:latin typeface="#9Slide05 Braxton Regular" panose="03060000000000000000" pitchFamily="66" charset="0"/>
              </a:rPr>
              <a:t>Năm</a:t>
            </a:r>
            <a:r>
              <a:rPr lang="en-US" sz="3200" dirty="0">
                <a:latin typeface="#9Slide05 Braxton Regular" panose="03060000000000000000" pitchFamily="66" charset="0"/>
              </a:rPr>
              <a:t> </a:t>
            </a:r>
            <a:r>
              <a:rPr lang="en-US" sz="3200" dirty="0" err="1">
                <a:latin typeface="#9Slide05 Braxton Regular" panose="03060000000000000000" pitchFamily="66" charset="0"/>
              </a:rPr>
              <a:t>giặc</a:t>
            </a:r>
            <a:r>
              <a:rPr lang="en-US" sz="3200" dirty="0">
                <a:latin typeface="#9Slide05 Braxton Regular" panose="03060000000000000000" pitchFamily="66" charset="0"/>
              </a:rPr>
              <a:t> </a:t>
            </a:r>
            <a:r>
              <a:rPr lang="en-US" sz="3200" dirty="0" err="1">
                <a:latin typeface="#9Slide05 Braxton Regular" panose="03060000000000000000" pitchFamily="66" charset="0"/>
              </a:rPr>
              <a:t>đốt</a:t>
            </a:r>
            <a:r>
              <a:rPr lang="en-US" sz="3200" dirty="0">
                <a:latin typeface="#9Slide05 Braxton Regular" panose="03060000000000000000" pitchFamily="66" charset="0"/>
              </a:rPr>
              <a:t> </a:t>
            </a:r>
            <a:r>
              <a:rPr lang="en-US" sz="3200" dirty="0" err="1">
                <a:latin typeface="#9Slide05 Braxton Regular" panose="03060000000000000000" pitchFamily="66" charset="0"/>
              </a:rPr>
              <a:t>làng</a:t>
            </a:r>
            <a:r>
              <a:rPr lang="en-US" sz="3200" dirty="0">
                <a:latin typeface="#9Slide05 Braxton Regular" panose="03060000000000000000" pitchFamily="66" charset="0"/>
              </a:rPr>
              <a:t> </a:t>
            </a:r>
            <a:r>
              <a:rPr lang="en-US" sz="3200" dirty="0" err="1">
                <a:latin typeface="#9Slide05 Braxton Regular" panose="03060000000000000000" pitchFamily="66" charset="0"/>
              </a:rPr>
              <a:t>cháy</a:t>
            </a:r>
            <a:r>
              <a:rPr lang="en-US" sz="3200" dirty="0">
                <a:latin typeface="#9Slide05 Braxton Regular" panose="03060000000000000000" pitchFamily="66" charset="0"/>
              </a:rPr>
              <a:t> </a:t>
            </a:r>
            <a:r>
              <a:rPr lang="en-US" sz="3200" dirty="0" err="1">
                <a:latin typeface="#9Slide05 Braxton Regular" panose="03060000000000000000" pitchFamily="66" charset="0"/>
              </a:rPr>
              <a:t>tàn</a:t>
            </a:r>
            <a:r>
              <a:rPr lang="en-US" sz="3200" dirty="0">
                <a:latin typeface="#9Slide05 Braxton Regular" panose="03060000000000000000" pitchFamily="66" charset="0"/>
              </a:rPr>
              <a:t> </a:t>
            </a:r>
            <a:r>
              <a:rPr lang="en-US" sz="3200" dirty="0" err="1">
                <a:latin typeface="#9Slide05 Braxton Regular" panose="03060000000000000000" pitchFamily="66" charset="0"/>
              </a:rPr>
              <a:t>cháy</a:t>
            </a:r>
            <a:r>
              <a:rPr lang="en-US" sz="3200" dirty="0">
                <a:latin typeface="#9Slide05 Braxton Regular" panose="03060000000000000000" pitchFamily="66" charset="0"/>
              </a:rPr>
              <a:t> </a:t>
            </a:r>
            <a:r>
              <a:rPr lang="en-US" sz="3200" dirty="0" err="1">
                <a:latin typeface="#9Slide05 Braxton Regular" panose="03060000000000000000" pitchFamily="66" charset="0"/>
              </a:rPr>
              <a:t>rụi</a:t>
            </a:r>
            <a:endParaRPr lang="en-US" sz="3200" dirty="0">
              <a:latin typeface="#9Slide05 Braxton Regular" panose="03060000000000000000" pitchFamily="66" charset="0"/>
            </a:endParaRPr>
          </a:p>
          <a:p>
            <a:r>
              <a:rPr lang="en-US" sz="3200" dirty="0" err="1">
                <a:latin typeface="#9Slide05 Braxton Regular" panose="03060000000000000000" pitchFamily="66" charset="0"/>
              </a:rPr>
              <a:t>Hàng</a:t>
            </a:r>
            <a:r>
              <a:rPr lang="en-US" sz="3200" dirty="0">
                <a:latin typeface="#9Slide05 Braxton Regular" panose="03060000000000000000" pitchFamily="66" charset="0"/>
              </a:rPr>
              <a:t> </a:t>
            </a:r>
            <a:r>
              <a:rPr lang="en-US" sz="3200" dirty="0" err="1">
                <a:latin typeface="#9Slide05 Braxton Regular" panose="03060000000000000000" pitchFamily="66" charset="0"/>
              </a:rPr>
              <a:t>xóm</a:t>
            </a:r>
            <a:r>
              <a:rPr lang="en-US" sz="3200" dirty="0">
                <a:latin typeface="#9Slide05 Braxton Regular" panose="03060000000000000000" pitchFamily="66" charset="0"/>
              </a:rPr>
              <a:t> </a:t>
            </a:r>
            <a:r>
              <a:rPr lang="en-US" sz="3200" dirty="0" err="1">
                <a:latin typeface="#9Slide05 Braxton Regular" panose="03060000000000000000" pitchFamily="66" charset="0"/>
              </a:rPr>
              <a:t>bốn</a:t>
            </a:r>
            <a:r>
              <a:rPr lang="en-US" sz="3200" dirty="0">
                <a:latin typeface="#9Slide05 Braxton Regular" panose="03060000000000000000" pitchFamily="66" charset="0"/>
              </a:rPr>
              <a:t> </a:t>
            </a:r>
            <a:r>
              <a:rPr lang="en-US" sz="3200" dirty="0" err="1">
                <a:latin typeface="#9Slide05 Braxton Regular" panose="03060000000000000000" pitchFamily="66" charset="0"/>
              </a:rPr>
              <a:t>bên</a:t>
            </a:r>
            <a:r>
              <a:rPr lang="en-US" sz="3200" dirty="0">
                <a:latin typeface="#9Slide05 Braxton Regular" panose="03060000000000000000" pitchFamily="66" charset="0"/>
              </a:rPr>
              <a:t> </a:t>
            </a:r>
            <a:r>
              <a:rPr lang="en-US" sz="3200" dirty="0" err="1">
                <a:latin typeface="#9Slide05 Braxton Regular" panose="03060000000000000000" pitchFamily="66" charset="0"/>
              </a:rPr>
              <a:t>trở</a:t>
            </a:r>
            <a:r>
              <a:rPr lang="en-US" sz="3200" dirty="0">
                <a:latin typeface="#9Slide05 Braxton Regular" panose="03060000000000000000" pitchFamily="66" charset="0"/>
              </a:rPr>
              <a:t> </a:t>
            </a:r>
            <a:r>
              <a:rPr lang="en-US" sz="3200" dirty="0" err="1">
                <a:latin typeface="#9Slide05 Braxton Regular" panose="03060000000000000000" pitchFamily="66" charset="0"/>
              </a:rPr>
              <a:t>về</a:t>
            </a:r>
            <a:r>
              <a:rPr lang="en-US" sz="3200" dirty="0">
                <a:latin typeface="#9Slide05 Braxton Regular" panose="03060000000000000000" pitchFamily="66" charset="0"/>
              </a:rPr>
              <a:t> </a:t>
            </a:r>
            <a:r>
              <a:rPr lang="en-US" sz="3200" dirty="0" err="1">
                <a:latin typeface="#9Slide05 Braxton Regular" panose="03060000000000000000" pitchFamily="66" charset="0"/>
              </a:rPr>
              <a:t>lầm</a:t>
            </a:r>
            <a:r>
              <a:rPr lang="en-US" sz="3200" dirty="0">
                <a:latin typeface="#9Slide05 Braxton Regular" panose="03060000000000000000" pitchFamily="66" charset="0"/>
              </a:rPr>
              <a:t> </a:t>
            </a:r>
            <a:r>
              <a:rPr lang="en-US" sz="3200" dirty="0" err="1">
                <a:latin typeface="#9Slide05 Braxton Regular" panose="03060000000000000000" pitchFamily="66" charset="0"/>
              </a:rPr>
              <a:t>lụi</a:t>
            </a:r>
            <a:endParaRPr lang="en-US" sz="3200" dirty="0">
              <a:latin typeface="#9Slide05 Braxton Regular" panose="03060000000000000000" pitchFamily="66" charset="0"/>
            </a:endParaRPr>
          </a:p>
          <a:p>
            <a:r>
              <a:rPr lang="en-US" sz="3200" dirty="0" err="1">
                <a:latin typeface="#9Slide05 Braxton Regular" panose="03060000000000000000" pitchFamily="66" charset="0"/>
              </a:rPr>
              <a:t>Đỡ</a:t>
            </a:r>
            <a:r>
              <a:rPr lang="en-US" sz="3200" dirty="0">
                <a:latin typeface="#9Slide05 Braxton Regular" panose="03060000000000000000" pitchFamily="66" charset="0"/>
              </a:rPr>
              <a:t> </a:t>
            </a:r>
            <a:r>
              <a:rPr lang="en-US" sz="3200" dirty="0" err="1">
                <a:latin typeface="#9Slide05 Braxton Regular" panose="03060000000000000000" pitchFamily="66" charset="0"/>
              </a:rPr>
              <a:t>đần</a:t>
            </a:r>
            <a:r>
              <a:rPr lang="en-US" sz="3200" dirty="0">
                <a:latin typeface="#9Slide05 Braxton Regular" panose="03060000000000000000" pitchFamily="66" charset="0"/>
              </a:rPr>
              <a:t> </a:t>
            </a:r>
            <a:r>
              <a:rPr lang="en-US" sz="3200" dirty="0" err="1">
                <a:latin typeface="#9Slide05 Braxton Regular" panose="03060000000000000000" pitchFamily="66" charset="0"/>
              </a:rPr>
              <a:t>bà</a:t>
            </a:r>
            <a:r>
              <a:rPr lang="en-US" sz="3200" dirty="0">
                <a:latin typeface="#9Slide05 Braxton Regular" panose="03060000000000000000" pitchFamily="66" charset="0"/>
              </a:rPr>
              <a:t> </a:t>
            </a:r>
            <a:r>
              <a:rPr lang="en-US" sz="3200" dirty="0" err="1">
                <a:latin typeface="#9Slide05 Braxton Regular" panose="03060000000000000000" pitchFamily="66" charset="0"/>
              </a:rPr>
              <a:t>dựng</a:t>
            </a:r>
            <a:r>
              <a:rPr lang="en-US" sz="3200" dirty="0">
                <a:latin typeface="#9Slide05 Braxton Regular" panose="03060000000000000000" pitchFamily="66" charset="0"/>
              </a:rPr>
              <a:t> </a:t>
            </a:r>
            <a:r>
              <a:rPr lang="en-US" sz="3200" dirty="0" err="1">
                <a:latin typeface="#9Slide05 Braxton Regular" panose="03060000000000000000" pitchFamily="66" charset="0"/>
              </a:rPr>
              <a:t>lại</a:t>
            </a:r>
            <a:r>
              <a:rPr lang="en-US" sz="3200" dirty="0">
                <a:latin typeface="#9Slide05 Braxton Regular" panose="03060000000000000000" pitchFamily="66" charset="0"/>
              </a:rPr>
              <a:t> </a:t>
            </a:r>
            <a:r>
              <a:rPr lang="en-US" sz="3200" dirty="0" err="1">
                <a:latin typeface="#9Slide05 Braxton Regular" panose="03060000000000000000" pitchFamily="66" charset="0"/>
              </a:rPr>
              <a:t>túp</a:t>
            </a:r>
            <a:r>
              <a:rPr lang="en-US" sz="3200" dirty="0">
                <a:latin typeface="#9Slide05 Braxton Regular" panose="03060000000000000000" pitchFamily="66" charset="0"/>
              </a:rPr>
              <a:t> </a:t>
            </a:r>
            <a:r>
              <a:rPr lang="en-US" sz="3200" dirty="0" err="1">
                <a:latin typeface="#9Slide05 Braxton Regular" panose="03060000000000000000" pitchFamily="66" charset="0"/>
              </a:rPr>
              <a:t>lều</a:t>
            </a:r>
            <a:r>
              <a:rPr lang="en-US" sz="3200" dirty="0">
                <a:latin typeface="#9Slide05 Braxton Regular" panose="03060000000000000000" pitchFamily="66" charset="0"/>
              </a:rPr>
              <a:t> </a:t>
            </a:r>
            <a:r>
              <a:rPr lang="en-US" sz="3200" dirty="0" err="1">
                <a:latin typeface="#9Slide05 Braxton Regular" panose="03060000000000000000" pitchFamily="66" charset="0"/>
              </a:rPr>
              <a:t>tranh</a:t>
            </a:r>
            <a:endParaRPr lang="en-US" sz="3200" dirty="0">
              <a:latin typeface="#9Slide05 Braxton Regular" panose="03060000000000000000" pitchFamily="66" charset="0"/>
            </a:endParaRPr>
          </a:p>
          <a:p>
            <a:r>
              <a:rPr lang="en-US" sz="3200" dirty="0" err="1">
                <a:latin typeface="#9Slide05 Braxton Regular" panose="03060000000000000000" pitchFamily="66" charset="0"/>
              </a:rPr>
              <a:t>Vẫn</a:t>
            </a:r>
            <a:r>
              <a:rPr lang="en-US" sz="3200" dirty="0">
                <a:latin typeface="#9Slide05 Braxton Regular" panose="03060000000000000000" pitchFamily="66" charset="0"/>
              </a:rPr>
              <a:t> </a:t>
            </a:r>
            <a:r>
              <a:rPr lang="en-US" sz="3200" dirty="0" err="1">
                <a:latin typeface="#9Slide05 Braxton Regular" panose="03060000000000000000" pitchFamily="66" charset="0"/>
              </a:rPr>
              <a:t>vững</a:t>
            </a:r>
            <a:r>
              <a:rPr lang="en-US" sz="3200" dirty="0">
                <a:latin typeface="#9Slide05 Braxton Regular" panose="03060000000000000000" pitchFamily="66" charset="0"/>
              </a:rPr>
              <a:t> </a:t>
            </a:r>
            <a:r>
              <a:rPr lang="en-US" sz="3200" dirty="0" err="1">
                <a:latin typeface="#9Slide05 Braxton Regular" panose="03060000000000000000" pitchFamily="66" charset="0"/>
              </a:rPr>
              <a:t>lòng</a:t>
            </a:r>
            <a:r>
              <a:rPr lang="en-US" sz="3200" dirty="0">
                <a:latin typeface="#9Slide05 Braxton Regular" panose="03060000000000000000" pitchFamily="66" charset="0"/>
              </a:rPr>
              <a:t>, </a:t>
            </a:r>
            <a:r>
              <a:rPr lang="en-US" sz="3200" dirty="0" err="1">
                <a:latin typeface="#9Slide05 Braxton Regular" panose="03060000000000000000" pitchFamily="66" charset="0"/>
              </a:rPr>
              <a:t>bà</a:t>
            </a:r>
            <a:r>
              <a:rPr lang="en-US" sz="3200" dirty="0">
                <a:latin typeface="#9Slide05 Braxton Regular" panose="03060000000000000000" pitchFamily="66" charset="0"/>
              </a:rPr>
              <a:t> </a:t>
            </a:r>
            <a:r>
              <a:rPr lang="en-US" sz="3200" dirty="0" err="1">
                <a:latin typeface="#9Slide05 Braxton Regular" panose="03060000000000000000" pitchFamily="66" charset="0"/>
              </a:rPr>
              <a:t>dặn</a:t>
            </a:r>
            <a:r>
              <a:rPr lang="en-US" sz="3200" dirty="0">
                <a:latin typeface="#9Slide05 Braxton Regular" panose="03060000000000000000" pitchFamily="66" charset="0"/>
              </a:rPr>
              <a:t> </a:t>
            </a:r>
            <a:r>
              <a:rPr lang="en-US" sz="3200" dirty="0" err="1">
                <a:latin typeface="#9Slide05 Braxton Regular" panose="03060000000000000000" pitchFamily="66" charset="0"/>
              </a:rPr>
              <a:t>cháu</a:t>
            </a:r>
            <a:r>
              <a:rPr lang="en-US" sz="3200" dirty="0">
                <a:latin typeface="#9Slide05 Braxton Regular" panose="03060000000000000000" pitchFamily="66" charset="0"/>
              </a:rPr>
              <a:t> </a:t>
            </a:r>
            <a:r>
              <a:rPr lang="en-US" sz="3200" dirty="0" err="1">
                <a:latin typeface="#9Slide05 Braxton Regular" panose="03060000000000000000" pitchFamily="66" charset="0"/>
              </a:rPr>
              <a:t>đinh</a:t>
            </a:r>
            <a:r>
              <a:rPr lang="en-US" sz="3200" dirty="0">
                <a:latin typeface="#9Slide05 Braxton Regular" panose="03060000000000000000" pitchFamily="66" charset="0"/>
              </a:rPr>
              <a:t> </a:t>
            </a:r>
            <a:r>
              <a:rPr lang="en-US" sz="3200" dirty="0" err="1">
                <a:latin typeface="#9Slide05 Braxton Regular" panose="03060000000000000000" pitchFamily="66" charset="0"/>
              </a:rPr>
              <a:t>ninh</a:t>
            </a:r>
            <a:endParaRPr lang="en-US" sz="3200" dirty="0">
              <a:latin typeface="#9Slide05 Braxton Regular" panose="03060000000000000000" pitchFamily="66" charset="0"/>
            </a:endParaRPr>
          </a:p>
          <a:p>
            <a:r>
              <a:rPr lang="en-US" sz="3200" dirty="0">
                <a:latin typeface="#9Slide05 Braxton Regular" panose="03060000000000000000" pitchFamily="66" charset="0"/>
              </a:rPr>
              <a:t>“</a:t>
            </a:r>
            <a:r>
              <a:rPr lang="en-US" sz="3200" dirty="0" err="1">
                <a:latin typeface="#9Slide05 Braxton Regular" panose="03060000000000000000" pitchFamily="66" charset="0"/>
              </a:rPr>
              <a:t>Bố</a:t>
            </a:r>
            <a:r>
              <a:rPr lang="en-US" sz="3200" dirty="0">
                <a:latin typeface="#9Slide05 Braxton Regular" panose="03060000000000000000" pitchFamily="66" charset="0"/>
              </a:rPr>
              <a:t> ở </a:t>
            </a:r>
            <a:r>
              <a:rPr lang="en-US" sz="3200" dirty="0" err="1">
                <a:latin typeface="#9Slide05 Braxton Regular" panose="03060000000000000000" pitchFamily="66" charset="0"/>
              </a:rPr>
              <a:t>chiến</a:t>
            </a:r>
            <a:r>
              <a:rPr lang="en-US" sz="3200" dirty="0">
                <a:latin typeface="#9Slide05 Braxton Regular" panose="03060000000000000000" pitchFamily="66" charset="0"/>
              </a:rPr>
              <a:t> </a:t>
            </a:r>
            <a:r>
              <a:rPr lang="en-US" sz="3200" dirty="0" err="1">
                <a:latin typeface="#9Slide05 Braxton Regular" panose="03060000000000000000" pitchFamily="66" charset="0"/>
              </a:rPr>
              <a:t>khi</a:t>
            </a:r>
            <a:r>
              <a:rPr lang="en-US" sz="3200" dirty="0">
                <a:latin typeface="#9Slide05 Braxton Regular" panose="03060000000000000000" pitchFamily="66" charset="0"/>
              </a:rPr>
              <a:t>, </a:t>
            </a:r>
            <a:r>
              <a:rPr lang="en-US" sz="3200" dirty="0" err="1">
                <a:latin typeface="#9Slide05 Braxton Regular" panose="03060000000000000000" pitchFamily="66" charset="0"/>
              </a:rPr>
              <a:t>bố</a:t>
            </a:r>
            <a:r>
              <a:rPr lang="en-US" sz="3200" dirty="0">
                <a:latin typeface="#9Slide05 Braxton Regular" panose="03060000000000000000" pitchFamily="66" charset="0"/>
              </a:rPr>
              <a:t> </a:t>
            </a:r>
            <a:r>
              <a:rPr lang="en-US" sz="3200" dirty="0" err="1">
                <a:latin typeface="#9Slide05 Braxton Regular" panose="03060000000000000000" pitchFamily="66" charset="0"/>
              </a:rPr>
              <a:t>còn</a:t>
            </a:r>
            <a:r>
              <a:rPr lang="en-US" sz="3200" dirty="0">
                <a:latin typeface="#9Slide05 Braxton Regular" panose="03060000000000000000" pitchFamily="66" charset="0"/>
              </a:rPr>
              <a:t> </a:t>
            </a:r>
            <a:r>
              <a:rPr lang="en-US" sz="3200" dirty="0" err="1">
                <a:latin typeface="#9Slide05 Braxton Regular" panose="03060000000000000000" pitchFamily="66" charset="0"/>
              </a:rPr>
              <a:t>việc</a:t>
            </a:r>
            <a:r>
              <a:rPr lang="en-US" sz="3200" dirty="0">
                <a:latin typeface="#9Slide05 Braxton Regular" panose="03060000000000000000" pitchFamily="66" charset="0"/>
              </a:rPr>
              <a:t> </a:t>
            </a:r>
            <a:r>
              <a:rPr lang="en-US" sz="3200" dirty="0" err="1">
                <a:latin typeface="#9Slide05 Braxton Regular" panose="03060000000000000000" pitchFamily="66" charset="0"/>
              </a:rPr>
              <a:t>bố</a:t>
            </a:r>
            <a:r>
              <a:rPr lang="en-US" sz="3200" dirty="0">
                <a:latin typeface="#9Slide05 Braxton Regular" panose="03060000000000000000" pitchFamily="66" charset="0"/>
              </a:rPr>
              <a:t>,</a:t>
            </a:r>
          </a:p>
          <a:p>
            <a:r>
              <a:rPr lang="en-US" sz="3200" dirty="0" err="1">
                <a:latin typeface="#9Slide05 Braxton Regular" panose="03060000000000000000" pitchFamily="66" charset="0"/>
              </a:rPr>
              <a:t>Mày</a:t>
            </a:r>
            <a:r>
              <a:rPr lang="en-US" sz="3200" dirty="0">
                <a:latin typeface="#9Slide05 Braxton Regular" panose="03060000000000000000" pitchFamily="66" charset="0"/>
              </a:rPr>
              <a:t> </a:t>
            </a:r>
            <a:r>
              <a:rPr lang="en-US" sz="3200" dirty="0" err="1">
                <a:latin typeface="#9Slide05 Braxton Regular" panose="03060000000000000000" pitchFamily="66" charset="0"/>
              </a:rPr>
              <a:t>có</a:t>
            </a:r>
            <a:r>
              <a:rPr lang="en-US" sz="3200" dirty="0">
                <a:latin typeface="#9Slide05 Braxton Regular" panose="03060000000000000000" pitchFamily="66" charset="0"/>
              </a:rPr>
              <a:t> </a:t>
            </a:r>
            <a:r>
              <a:rPr lang="en-US" sz="3200" dirty="0" err="1">
                <a:latin typeface="#9Slide05 Braxton Regular" panose="03060000000000000000" pitchFamily="66" charset="0"/>
              </a:rPr>
              <a:t>viết</a:t>
            </a:r>
            <a:r>
              <a:rPr lang="en-US" sz="3200" dirty="0">
                <a:latin typeface="#9Slide05 Braxton Regular" panose="03060000000000000000" pitchFamily="66" charset="0"/>
              </a:rPr>
              <a:t> </a:t>
            </a:r>
            <a:r>
              <a:rPr lang="en-US" sz="3200" dirty="0" err="1">
                <a:latin typeface="#9Slide05 Braxton Regular" panose="03060000000000000000" pitchFamily="66" charset="0"/>
              </a:rPr>
              <a:t>thư</a:t>
            </a:r>
            <a:r>
              <a:rPr lang="en-US" sz="3200" dirty="0">
                <a:latin typeface="#9Slide05 Braxton Regular" panose="03060000000000000000" pitchFamily="66" charset="0"/>
              </a:rPr>
              <a:t> </a:t>
            </a:r>
            <a:r>
              <a:rPr lang="en-US" sz="3200" dirty="0" err="1">
                <a:latin typeface="#9Slide05 Braxton Regular" panose="03060000000000000000" pitchFamily="66" charset="0"/>
              </a:rPr>
              <a:t>chớ</a:t>
            </a:r>
            <a:r>
              <a:rPr lang="en-US" sz="3200" dirty="0">
                <a:latin typeface="#9Slide05 Braxton Regular" panose="03060000000000000000" pitchFamily="66" charset="0"/>
              </a:rPr>
              <a:t> </a:t>
            </a:r>
            <a:r>
              <a:rPr lang="en-US" sz="3200" dirty="0" err="1">
                <a:latin typeface="#9Slide05 Braxton Regular" panose="03060000000000000000" pitchFamily="66" charset="0"/>
              </a:rPr>
              <a:t>kể</a:t>
            </a:r>
            <a:r>
              <a:rPr lang="en-US" sz="3200" dirty="0">
                <a:latin typeface="#9Slide05 Braxton Regular" panose="03060000000000000000" pitchFamily="66" charset="0"/>
              </a:rPr>
              <a:t> </a:t>
            </a:r>
            <a:r>
              <a:rPr lang="en-US" sz="3200" dirty="0" err="1">
                <a:latin typeface="#9Slide05 Braxton Regular" panose="03060000000000000000" pitchFamily="66" charset="0"/>
              </a:rPr>
              <a:t>này</a:t>
            </a:r>
            <a:r>
              <a:rPr lang="en-US" sz="3200" dirty="0">
                <a:latin typeface="#9Slide05 Braxton Regular" panose="03060000000000000000" pitchFamily="66" charset="0"/>
              </a:rPr>
              <a:t> </a:t>
            </a:r>
            <a:r>
              <a:rPr lang="en-US" sz="3200" dirty="0" err="1">
                <a:latin typeface="#9Slide05 Braxton Regular" panose="03060000000000000000" pitchFamily="66" charset="0"/>
              </a:rPr>
              <a:t>kể</a:t>
            </a:r>
            <a:r>
              <a:rPr lang="en-US" sz="3200" dirty="0">
                <a:latin typeface="#9Slide05 Braxton Regular" panose="03060000000000000000" pitchFamily="66" charset="0"/>
              </a:rPr>
              <a:t> </a:t>
            </a:r>
            <a:r>
              <a:rPr lang="en-US" sz="3200" dirty="0" err="1">
                <a:latin typeface="#9Slide05 Braxton Regular" panose="03060000000000000000" pitchFamily="66" charset="0"/>
              </a:rPr>
              <a:t>nọ</a:t>
            </a:r>
            <a:r>
              <a:rPr lang="en-US" sz="3200" dirty="0">
                <a:latin typeface="#9Slide05 Braxton Regular" panose="03060000000000000000" pitchFamily="66" charset="0"/>
              </a:rPr>
              <a:t>,</a:t>
            </a:r>
          </a:p>
          <a:p>
            <a:r>
              <a:rPr lang="en-US" sz="3200" dirty="0" err="1">
                <a:latin typeface="#9Slide05 Braxton Regular" panose="03060000000000000000" pitchFamily="66" charset="0"/>
              </a:rPr>
              <a:t>Cứ</a:t>
            </a:r>
            <a:r>
              <a:rPr lang="en-US" sz="3200" dirty="0">
                <a:latin typeface="#9Slide05 Braxton Regular" panose="03060000000000000000" pitchFamily="66" charset="0"/>
              </a:rPr>
              <a:t> </a:t>
            </a:r>
            <a:r>
              <a:rPr lang="en-US" sz="3200" dirty="0" err="1">
                <a:latin typeface="#9Slide05 Braxton Regular" panose="03060000000000000000" pitchFamily="66" charset="0"/>
              </a:rPr>
              <a:t>bảo</a:t>
            </a:r>
            <a:r>
              <a:rPr lang="en-US" sz="3200" dirty="0">
                <a:latin typeface="#9Slide05 Braxton Regular" panose="03060000000000000000" pitchFamily="66" charset="0"/>
              </a:rPr>
              <a:t> </a:t>
            </a:r>
            <a:r>
              <a:rPr lang="en-US" sz="3200" dirty="0" err="1">
                <a:latin typeface="#9Slide05 Braxton Regular" panose="03060000000000000000" pitchFamily="66" charset="0"/>
              </a:rPr>
              <a:t>nhà</a:t>
            </a:r>
            <a:r>
              <a:rPr lang="en-US" sz="3200" dirty="0">
                <a:latin typeface="#9Slide05 Braxton Regular" panose="03060000000000000000" pitchFamily="66" charset="0"/>
              </a:rPr>
              <a:t> </a:t>
            </a:r>
            <a:r>
              <a:rPr lang="en-US" sz="3200" dirty="0" err="1">
                <a:latin typeface="#9Slide05 Braxton Regular" panose="03060000000000000000" pitchFamily="66" charset="0"/>
              </a:rPr>
              <a:t>vẫn</a:t>
            </a:r>
            <a:r>
              <a:rPr lang="en-US" sz="3200" dirty="0">
                <a:latin typeface="#9Slide05 Braxton Regular" panose="03060000000000000000" pitchFamily="66" charset="0"/>
              </a:rPr>
              <a:t> </a:t>
            </a:r>
            <a:r>
              <a:rPr lang="en-US" sz="3200" dirty="0" err="1">
                <a:latin typeface="#9Slide05 Braxton Regular" panose="03060000000000000000" pitchFamily="66" charset="0"/>
              </a:rPr>
              <a:t>được</a:t>
            </a:r>
            <a:r>
              <a:rPr lang="en-US" sz="3200" dirty="0">
                <a:latin typeface="#9Slide05 Braxton Regular" panose="03060000000000000000" pitchFamily="66" charset="0"/>
              </a:rPr>
              <a:t> </a:t>
            </a:r>
            <a:r>
              <a:rPr lang="en-US" sz="3200" dirty="0" err="1">
                <a:latin typeface="#9Slide05 Braxton Regular" panose="03060000000000000000" pitchFamily="66" charset="0"/>
              </a:rPr>
              <a:t>bình</a:t>
            </a:r>
            <a:r>
              <a:rPr lang="en-US" sz="3200" dirty="0">
                <a:latin typeface="#9Slide05 Braxton Regular" panose="03060000000000000000" pitchFamily="66" charset="0"/>
              </a:rPr>
              <a:t> </a:t>
            </a:r>
            <a:r>
              <a:rPr lang="en-US" sz="3200" dirty="0" err="1">
                <a:latin typeface="#9Slide05 Braxton Regular" panose="03060000000000000000" pitchFamily="66" charset="0"/>
              </a:rPr>
              <a:t>yên</a:t>
            </a:r>
            <a:r>
              <a:rPr lang="en-US" sz="3200" dirty="0">
                <a:latin typeface="#9Slide05 Braxton Regular" panose="03060000000000000000" pitchFamily="66" charset="0"/>
              </a:rPr>
              <a:t>!”</a:t>
            </a:r>
          </a:p>
          <a:p>
            <a:endParaRPr lang="en-US" sz="3200" dirty="0">
              <a:latin typeface="#9Slide05 Braxton Regular" panose="03060000000000000000" pitchFamily="66" charset="0"/>
            </a:endParaRPr>
          </a:p>
          <a:p>
            <a:r>
              <a:rPr lang="en-US" sz="3200" dirty="0" err="1">
                <a:latin typeface="#9Slide05 Braxton Regular" panose="03060000000000000000" pitchFamily="66" charset="0"/>
              </a:rPr>
              <a:t>Rồi</a:t>
            </a:r>
            <a:r>
              <a:rPr lang="en-US" sz="3200" dirty="0">
                <a:latin typeface="#9Slide05 Braxton Regular" panose="03060000000000000000" pitchFamily="66" charset="0"/>
              </a:rPr>
              <a:t> </a:t>
            </a:r>
            <a:r>
              <a:rPr lang="en-US" sz="3200" dirty="0" err="1">
                <a:latin typeface="#9Slide05 Braxton Regular" panose="03060000000000000000" pitchFamily="66" charset="0"/>
              </a:rPr>
              <a:t>sớm</a:t>
            </a:r>
            <a:r>
              <a:rPr lang="en-US" sz="3200" dirty="0">
                <a:latin typeface="#9Slide05 Braxton Regular" panose="03060000000000000000" pitchFamily="66" charset="0"/>
              </a:rPr>
              <a:t> </a:t>
            </a:r>
            <a:r>
              <a:rPr lang="en-US" sz="3200" dirty="0" err="1">
                <a:latin typeface="#9Slide05 Braxton Regular" panose="03060000000000000000" pitchFamily="66" charset="0"/>
              </a:rPr>
              <a:t>rồi</a:t>
            </a:r>
            <a:r>
              <a:rPr lang="en-US" sz="3200" dirty="0">
                <a:latin typeface="#9Slide05 Braxton Regular" panose="03060000000000000000" pitchFamily="66" charset="0"/>
              </a:rPr>
              <a:t> </a:t>
            </a:r>
            <a:r>
              <a:rPr lang="en-US" sz="3200" dirty="0" err="1">
                <a:latin typeface="#9Slide05 Braxton Regular" panose="03060000000000000000" pitchFamily="66" charset="0"/>
              </a:rPr>
              <a:t>chiều</a:t>
            </a:r>
            <a:r>
              <a:rPr lang="en-US" sz="3200" dirty="0">
                <a:latin typeface="#9Slide05 Braxton Regular" panose="03060000000000000000" pitchFamily="66" charset="0"/>
              </a:rPr>
              <a:t> </a:t>
            </a:r>
            <a:r>
              <a:rPr lang="en-US" sz="3200" dirty="0" err="1">
                <a:latin typeface="#9Slide05 Braxton Regular" panose="03060000000000000000" pitchFamily="66" charset="0"/>
              </a:rPr>
              <a:t>lại</a:t>
            </a:r>
            <a:r>
              <a:rPr lang="en-US" sz="3200" dirty="0">
                <a:latin typeface="#9Slide05 Braxton Regular" panose="03060000000000000000" pitchFamily="66" charset="0"/>
              </a:rPr>
              <a:t> </a:t>
            </a:r>
            <a:r>
              <a:rPr lang="en-US" sz="3200" dirty="0" err="1">
                <a:latin typeface="#9Slide05 Braxton Regular" panose="03060000000000000000" pitchFamily="66" charset="0"/>
              </a:rPr>
              <a:t>bếp</a:t>
            </a:r>
            <a:r>
              <a:rPr lang="en-US" sz="3200" dirty="0">
                <a:latin typeface="#9Slide05 Braxton Regular" panose="03060000000000000000" pitchFamily="66" charset="0"/>
              </a:rPr>
              <a:t> </a:t>
            </a:r>
            <a:r>
              <a:rPr lang="en-US" sz="3200" dirty="0" err="1">
                <a:latin typeface="#9Slide05 Braxton Regular" panose="03060000000000000000" pitchFamily="66" charset="0"/>
              </a:rPr>
              <a:t>lửa</a:t>
            </a:r>
            <a:r>
              <a:rPr lang="en-US" sz="3200" dirty="0">
                <a:latin typeface="#9Slide05 Braxton Regular" panose="03060000000000000000" pitchFamily="66" charset="0"/>
              </a:rPr>
              <a:t> </a:t>
            </a:r>
            <a:r>
              <a:rPr lang="en-US" sz="3200" dirty="0" err="1">
                <a:latin typeface="#9Slide05 Braxton Regular" panose="03060000000000000000" pitchFamily="66" charset="0"/>
              </a:rPr>
              <a:t>bà</a:t>
            </a:r>
            <a:r>
              <a:rPr lang="en-US" sz="3200" dirty="0">
                <a:latin typeface="#9Slide05 Braxton Regular" panose="03060000000000000000" pitchFamily="66" charset="0"/>
              </a:rPr>
              <a:t> </a:t>
            </a:r>
            <a:r>
              <a:rPr lang="en-US" sz="3200" dirty="0" err="1">
                <a:latin typeface="#9Slide05 Braxton Regular" panose="03060000000000000000" pitchFamily="66" charset="0"/>
              </a:rPr>
              <a:t>nhen</a:t>
            </a:r>
            <a:endParaRPr lang="en-US" sz="3200" dirty="0">
              <a:latin typeface="#9Slide05 Braxton Regular" panose="03060000000000000000" pitchFamily="66" charset="0"/>
            </a:endParaRPr>
          </a:p>
          <a:p>
            <a:r>
              <a:rPr lang="en-US" sz="3200" dirty="0" err="1">
                <a:latin typeface="#9Slide05 Braxton Regular" panose="03060000000000000000" pitchFamily="66" charset="0"/>
              </a:rPr>
              <a:t>Một</a:t>
            </a:r>
            <a:r>
              <a:rPr lang="en-US" sz="3200" dirty="0">
                <a:latin typeface="#9Slide05 Braxton Regular" panose="03060000000000000000" pitchFamily="66" charset="0"/>
              </a:rPr>
              <a:t> </a:t>
            </a:r>
            <a:r>
              <a:rPr lang="en-US" sz="3200" dirty="0" err="1">
                <a:latin typeface="#9Slide05 Braxton Regular" panose="03060000000000000000" pitchFamily="66" charset="0"/>
              </a:rPr>
              <a:t>ngọn</a:t>
            </a:r>
            <a:r>
              <a:rPr lang="en-US" sz="3200" dirty="0">
                <a:latin typeface="#9Slide05 Braxton Regular" panose="03060000000000000000" pitchFamily="66" charset="0"/>
              </a:rPr>
              <a:t> </a:t>
            </a:r>
            <a:r>
              <a:rPr lang="en-US" sz="3200" dirty="0" err="1">
                <a:latin typeface="#9Slide05 Braxton Regular" panose="03060000000000000000" pitchFamily="66" charset="0"/>
              </a:rPr>
              <a:t>lửa</a:t>
            </a:r>
            <a:r>
              <a:rPr lang="en-US" sz="3200" dirty="0">
                <a:latin typeface="#9Slide05 Braxton Regular" panose="03060000000000000000" pitchFamily="66" charset="0"/>
              </a:rPr>
              <a:t> </a:t>
            </a:r>
            <a:r>
              <a:rPr lang="en-US" sz="3200" dirty="0" err="1">
                <a:latin typeface="#9Slide05 Braxton Regular" panose="03060000000000000000" pitchFamily="66" charset="0"/>
              </a:rPr>
              <a:t>lòng</a:t>
            </a:r>
            <a:r>
              <a:rPr lang="en-US" sz="3200" dirty="0">
                <a:latin typeface="#9Slide05 Braxton Regular" panose="03060000000000000000" pitchFamily="66" charset="0"/>
              </a:rPr>
              <a:t> </a:t>
            </a:r>
            <a:r>
              <a:rPr lang="en-US" sz="3200" dirty="0" err="1">
                <a:latin typeface="#9Slide05 Braxton Regular" panose="03060000000000000000" pitchFamily="66" charset="0"/>
              </a:rPr>
              <a:t>bà</a:t>
            </a:r>
            <a:r>
              <a:rPr lang="en-US" sz="3200" dirty="0">
                <a:latin typeface="#9Slide05 Braxton Regular" panose="03060000000000000000" pitchFamily="66" charset="0"/>
              </a:rPr>
              <a:t> </a:t>
            </a:r>
            <a:r>
              <a:rPr lang="en-US" sz="3200" dirty="0" err="1">
                <a:latin typeface="#9Slide05 Braxton Regular" panose="03060000000000000000" pitchFamily="66" charset="0"/>
              </a:rPr>
              <a:t>luôn</a:t>
            </a:r>
            <a:r>
              <a:rPr lang="en-US" sz="3200" dirty="0">
                <a:latin typeface="#9Slide05 Braxton Regular" panose="03060000000000000000" pitchFamily="66" charset="0"/>
              </a:rPr>
              <a:t> ủ </a:t>
            </a:r>
            <a:r>
              <a:rPr lang="en-US" sz="3200" dirty="0" err="1">
                <a:latin typeface="#9Slide05 Braxton Regular" panose="03060000000000000000" pitchFamily="66" charset="0"/>
              </a:rPr>
              <a:t>sẵn</a:t>
            </a:r>
            <a:endParaRPr lang="en-US" sz="3200" dirty="0">
              <a:latin typeface="#9Slide05 Braxton Regular" panose="03060000000000000000" pitchFamily="66" charset="0"/>
            </a:endParaRPr>
          </a:p>
          <a:p>
            <a:r>
              <a:rPr lang="en-US" sz="3200" dirty="0" err="1">
                <a:latin typeface="#9Slide05 Braxton Regular" panose="03060000000000000000" pitchFamily="66" charset="0"/>
              </a:rPr>
              <a:t>Một</a:t>
            </a:r>
            <a:r>
              <a:rPr lang="en-US" sz="3200" dirty="0">
                <a:latin typeface="#9Slide05 Braxton Regular" panose="03060000000000000000" pitchFamily="66" charset="0"/>
              </a:rPr>
              <a:t> </a:t>
            </a:r>
            <a:r>
              <a:rPr lang="en-US" sz="3200" dirty="0" err="1">
                <a:latin typeface="#9Slide05 Braxton Regular" panose="03060000000000000000" pitchFamily="66" charset="0"/>
              </a:rPr>
              <a:t>ngọn</a:t>
            </a:r>
            <a:r>
              <a:rPr lang="en-US" sz="3200" dirty="0">
                <a:latin typeface="#9Slide05 Braxton Regular" panose="03060000000000000000" pitchFamily="66" charset="0"/>
              </a:rPr>
              <a:t> </a:t>
            </a:r>
            <a:r>
              <a:rPr lang="en-US" sz="3200" dirty="0" err="1">
                <a:latin typeface="#9Slide05 Braxton Regular" panose="03060000000000000000" pitchFamily="66" charset="0"/>
              </a:rPr>
              <a:t>lửa</a:t>
            </a:r>
            <a:r>
              <a:rPr lang="en-US" sz="3200" dirty="0">
                <a:latin typeface="#9Slide05 Braxton Regular" panose="03060000000000000000" pitchFamily="66" charset="0"/>
              </a:rPr>
              <a:t> </a:t>
            </a:r>
            <a:r>
              <a:rPr lang="en-US" sz="3200" dirty="0" err="1">
                <a:latin typeface="#9Slide05 Braxton Regular" panose="03060000000000000000" pitchFamily="66" charset="0"/>
              </a:rPr>
              <a:t>chứa</a:t>
            </a:r>
            <a:r>
              <a:rPr lang="en-US" sz="3200" dirty="0">
                <a:latin typeface="#9Slide05 Braxton Regular" panose="03060000000000000000" pitchFamily="66" charset="0"/>
              </a:rPr>
              <a:t> </a:t>
            </a:r>
            <a:r>
              <a:rPr lang="en-US" sz="3200" dirty="0" err="1">
                <a:latin typeface="#9Slide05 Braxton Regular" panose="03060000000000000000" pitchFamily="66" charset="0"/>
              </a:rPr>
              <a:t>niềm</a:t>
            </a:r>
            <a:r>
              <a:rPr lang="en-US" sz="3200" dirty="0">
                <a:latin typeface="#9Slide05 Braxton Regular" panose="03060000000000000000" pitchFamily="66" charset="0"/>
              </a:rPr>
              <a:t> tin </a:t>
            </a:r>
            <a:r>
              <a:rPr lang="en-US" sz="3200" dirty="0" err="1">
                <a:latin typeface="#9Slide05 Braxton Regular" panose="03060000000000000000" pitchFamily="66" charset="0"/>
              </a:rPr>
              <a:t>dai</a:t>
            </a:r>
            <a:r>
              <a:rPr lang="en-US" sz="3200" dirty="0">
                <a:latin typeface="#9Slide05 Braxton Regular" panose="03060000000000000000" pitchFamily="66" charset="0"/>
              </a:rPr>
              <a:t> </a:t>
            </a:r>
            <a:r>
              <a:rPr lang="en-US" sz="3200" dirty="0" err="1">
                <a:latin typeface="#9Slide05 Braxton Regular" panose="03060000000000000000" pitchFamily="66" charset="0"/>
              </a:rPr>
              <a:t>dẳng</a:t>
            </a:r>
            <a:r>
              <a:rPr lang="en-US" sz="3200" dirty="0">
                <a:latin typeface="#9Slide05 Braxton Regular" panose="03060000000000000000" pitchFamily="66" charset="0"/>
              </a:rPr>
              <a:t>…</a:t>
            </a:r>
          </a:p>
          <a:p>
            <a:endParaRPr lang="en-US" sz="3200" dirty="0">
              <a:latin typeface="#9Slide05 Braxton Regular" panose="03060000000000000000" pitchFamily="66" charset="0"/>
            </a:endParaRPr>
          </a:p>
          <a:p>
            <a:r>
              <a:rPr lang="en-US" sz="3200" dirty="0" err="1">
                <a:latin typeface="#9Slide05 Braxton Regular" panose="03060000000000000000" pitchFamily="66" charset="0"/>
              </a:rPr>
              <a:t>Lận</a:t>
            </a:r>
            <a:r>
              <a:rPr lang="en-US" sz="3200" dirty="0">
                <a:latin typeface="#9Slide05 Braxton Regular" panose="03060000000000000000" pitchFamily="66" charset="0"/>
              </a:rPr>
              <a:t> </a:t>
            </a:r>
            <a:r>
              <a:rPr lang="en-US" sz="3200" dirty="0" err="1">
                <a:latin typeface="#9Slide05 Braxton Regular" panose="03060000000000000000" pitchFamily="66" charset="0"/>
              </a:rPr>
              <a:t>đận</a:t>
            </a:r>
            <a:r>
              <a:rPr lang="en-US" sz="3200" dirty="0">
                <a:latin typeface="#9Slide05 Braxton Regular" panose="03060000000000000000" pitchFamily="66" charset="0"/>
              </a:rPr>
              <a:t> </a:t>
            </a:r>
            <a:r>
              <a:rPr lang="en-US" sz="3200" dirty="0" err="1">
                <a:latin typeface="#9Slide05 Braxton Regular" panose="03060000000000000000" pitchFamily="66" charset="0"/>
              </a:rPr>
              <a:t>đời</a:t>
            </a:r>
            <a:r>
              <a:rPr lang="en-US" sz="3200" dirty="0">
                <a:latin typeface="#9Slide05 Braxton Regular" panose="03060000000000000000" pitchFamily="66" charset="0"/>
              </a:rPr>
              <a:t> </a:t>
            </a:r>
            <a:r>
              <a:rPr lang="en-US" sz="3200" dirty="0" err="1">
                <a:latin typeface="#9Slide05 Braxton Regular" panose="03060000000000000000" pitchFamily="66" charset="0"/>
              </a:rPr>
              <a:t>bà</a:t>
            </a:r>
            <a:r>
              <a:rPr lang="en-US" sz="3200" dirty="0">
                <a:latin typeface="#9Slide05 Braxton Regular" panose="03060000000000000000" pitchFamily="66" charset="0"/>
              </a:rPr>
              <a:t> </a:t>
            </a:r>
            <a:r>
              <a:rPr lang="en-US" sz="3200" dirty="0" err="1">
                <a:latin typeface="#9Slide05 Braxton Regular" panose="03060000000000000000" pitchFamily="66" charset="0"/>
              </a:rPr>
              <a:t>biết</a:t>
            </a:r>
            <a:r>
              <a:rPr lang="en-US" sz="3200" dirty="0">
                <a:latin typeface="#9Slide05 Braxton Regular" panose="03060000000000000000" pitchFamily="66" charset="0"/>
              </a:rPr>
              <a:t> </a:t>
            </a:r>
            <a:r>
              <a:rPr lang="en-US" sz="3200" dirty="0" err="1">
                <a:latin typeface="#9Slide05 Braxton Regular" panose="03060000000000000000" pitchFamily="66" charset="0"/>
              </a:rPr>
              <a:t>mấy</a:t>
            </a:r>
            <a:r>
              <a:rPr lang="en-US" sz="3200" dirty="0">
                <a:latin typeface="#9Slide05 Braxton Regular" panose="03060000000000000000" pitchFamily="66" charset="0"/>
              </a:rPr>
              <a:t> </a:t>
            </a:r>
            <a:r>
              <a:rPr lang="en-US" sz="3200" dirty="0" err="1">
                <a:latin typeface="#9Slide05 Braxton Regular" panose="03060000000000000000" pitchFamily="66" charset="0"/>
              </a:rPr>
              <a:t>nắng</a:t>
            </a:r>
            <a:r>
              <a:rPr lang="en-US" sz="3200" dirty="0">
                <a:latin typeface="#9Slide05 Braxton Regular" panose="03060000000000000000" pitchFamily="66" charset="0"/>
              </a:rPr>
              <a:t> </a:t>
            </a:r>
            <a:r>
              <a:rPr lang="en-US" sz="3200" dirty="0" err="1">
                <a:latin typeface="#9Slide05 Braxton Regular" panose="03060000000000000000" pitchFamily="66" charset="0"/>
              </a:rPr>
              <a:t>mưa</a:t>
            </a:r>
            <a:endParaRPr lang="en-US" sz="3200" dirty="0">
              <a:latin typeface="#9Slide05 Braxton Regular" panose="03060000000000000000" pitchFamily="66" charset="0"/>
            </a:endParaRPr>
          </a:p>
          <a:p>
            <a:r>
              <a:rPr lang="en-US" sz="3200" dirty="0" err="1">
                <a:latin typeface="#9Slide05 Braxton Regular" panose="03060000000000000000" pitchFamily="66" charset="0"/>
              </a:rPr>
              <a:t>Mấy</a:t>
            </a:r>
            <a:r>
              <a:rPr lang="en-US" sz="3200" dirty="0">
                <a:latin typeface="#9Slide05 Braxton Regular" panose="03060000000000000000" pitchFamily="66" charset="0"/>
              </a:rPr>
              <a:t> </a:t>
            </a:r>
            <a:r>
              <a:rPr lang="en-US" sz="3200" dirty="0" err="1">
                <a:latin typeface="#9Slide05 Braxton Regular" panose="03060000000000000000" pitchFamily="66" charset="0"/>
              </a:rPr>
              <a:t>chục</a:t>
            </a:r>
            <a:r>
              <a:rPr lang="en-US" sz="3200" dirty="0">
                <a:latin typeface="#9Slide05 Braxton Regular" panose="03060000000000000000" pitchFamily="66" charset="0"/>
              </a:rPr>
              <a:t> </a:t>
            </a:r>
            <a:r>
              <a:rPr lang="en-US" sz="3200" dirty="0" err="1">
                <a:latin typeface="#9Slide05 Braxton Regular" panose="03060000000000000000" pitchFamily="66" charset="0"/>
              </a:rPr>
              <a:t>năm</a:t>
            </a:r>
            <a:r>
              <a:rPr lang="en-US" sz="3200" dirty="0">
                <a:latin typeface="#9Slide05 Braxton Regular" panose="03060000000000000000" pitchFamily="66" charset="0"/>
              </a:rPr>
              <a:t> </a:t>
            </a:r>
            <a:r>
              <a:rPr lang="en-US" sz="3200" dirty="0" err="1">
                <a:latin typeface="#9Slide05 Braxton Regular" panose="03060000000000000000" pitchFamily="66" charset="0"/>
              </a:rPr>
              <a:t>rồi</a:t>
            </a:r>
            <a:r>
              <a:rPr lang="en-US" sz="3200" dirty="0">
                <a:latin typeface="#9Slide05 Braxton Regular" panose="03060000000000000000" pitchFamily="66" charset="0"/>
              </a:rPr>
              <a:t>, </a:t>
            </a:r>
            <a:r>
              <a:rPr lang="en-US" sz="3200" dirty="0" err="1">
                <a:latin typeface="#9Slide05 Braxton Regular" panose="03060000000000000000" pitchFamily="66" charset="0"/>
              </a:rPr>
              <a:t>đến</a:t>
            </a:r>
            <a:r>
              <a:rPr lang="en-US" sz="3200" dirty="0">
                <a:latin typeface="#9Slide05 Braxton Regular" panose="03060000000000000000" pitchFamily="66" charset="0"/>
              </a:rPr>
              <a:t> </a:t>
            </a:r>
            <a:r>
              <a:rPr lang="en-US" sz="3200" dirty="0" err="1">
                <a:latin typeface="#9Slide05 Braxton Regular" panose="03060000000000000000" pitchFamily="66" charset="0"/>
              </a:rPr>
              <a:t>tận</a:t>
            </a:r>
            <a:r>
              <a:rPr lang="en-US" sz="3200" dirty="0">
                <a:latin typeface="#9Slide05 Braxton Regular" panose="03060000000000000000" pitchFamily="66" charset="0"/>
              </a:rPr>
              <a:t> </a:t>
            </a:r>
            <a:r>
              <a:rPr lang="en-US" sz="3200" dirty="0" err="1">
                <a:latin typeface="#9Slide05 Braxton Regular" panose="03060000000000000000" pitchFamily="66" charset="0"/>
              </a:rPr>
              <a:t>bây</a:t>
            </a:r>
            <a:r>
              <a:rPr lang="en-US" sz="3200" dirty="0">
                <a:latin typeface="#9Slide05 Braxton Regular" panose="03060000000000000000" pitchFamily="66" charset="0"/>
              </a:rPr>
              <a:t> </a:t>
            </a:r>
            <a:r>
              <a:rPr lang="en-US" sz="3200" dirty="0" err="1">
                <a:latin typeface="#9Slide05 Braxton Regular" panose="03060000000000000000" pitchFamily="66" charset="0"/>
              </a:rPr>
              <a:t>giờ</a:t>
            </a:r>
            <a:endParaRPr lang="en-US" sz="3200" dirty="0">
              <a:latin typeface="#9Slide05 Braxton Regular" panose="03060000000000000000" pitchFamily="66" charset="0"/>
            </a:endParaRPr>
          </a:p>
        </p:txBody>
      </p:sp>
      <p:sp>
        <p:nvSpPr>
          <p:cNvPr id="5" name="TextBox 4">
            <a:extLst>
              <a:ext uri="{FF2B5EF4-FFF2-40B4-BE49-F238E27FC236}">
                <a16:creationId xmlns:a16="http://schemas.microsoft.com/office/drawing/2014/main" id="{A04FEB76-7046-436C-420C-75737686755C}"/>
              </a:ext>
            </a:extLst>
          </p:cNvPr>
          <p:cNvSpPr txBox="1"/>
          <p:nvPr/>
        </p:nvSpPr>
        <p:spPr>
          <a:xfrm>
            <a:off x="11843295" y="1149387"/>
            <a:ext cx="6216105" cy="5509200"/>
          </a:xfrm>
          <a:prstGeom prst="rect">
            <a:avLst/>
          </a:prstGeom>
          <a:noFill/>
        </p:spPr>
        <p:txBody>
          <a:bodyPr wrap="square" rtlCol="0">
            <a:spAutoFit/>
          </a:bodyPr>
          <a:lstStyle/>
          <a:p>
            <a:r>
              <a:rPr lang="en-US" sz="3200" dirty="0" err="1">
                <a:latin typeface="#9Slide05 Braxton Regular" panose="03060000000000000000" pitchFamily="66" charset="0"/>
              </a:rPr>
              <a:t>Bà</a:t>
            </a:r>
            <a:r>
              <a:rPr lang="en-US" sz="3200" dirty="0">
                <a:latin typeface="#9Slide05 Braxton Regular" panose="03060000000000000000" pitchFamily="66" charset="0"/>
              </a:rPr>
              <a:t> </a:t>
            </a:r>
            <a:r>
              <a:rPr lang="en-US" sz="3200" dirty="0" err="1">
                <a:latin typeface="#9Slide05 Braxton Regular" panose="03060000000000000000" pitchFamily="66" charset="0"/>
              </a:rPr>
              <a:t>vẫn</a:t>
            </a:r>
            <a:r>
              <a:rPr lang="en-US" sz="3200" dirty="0">
                <a:latin typeface="#9Slide05 Braxton Regular" panose="03060000000000000000" pitchFamily="66" charset="0"/>
              </a:rPr>
              <a:t> </a:t>
            </a:r>
            <a:r>
              <a:rPr lang="en-US" sz="3200" dirty="0" err="1">
                <a:latin typeface="#9Slide05 Braxton Regular" panose="03060000000000000000" pitchFamily="66" charset="0"/>
              </a:rPr>
              <a:t>giữ</a:t>
            </a:r>
            <a:r>
              <a:rPr lang="en-US" sz="3200" dirty="0">
                <a:latin typeface="#9Slide05 Braxton Regular" panose="03060000000000000000" pitchFamily="66" charset="0"/>
              </a:rPr>
              <a:t> </a:t>
            </a:r>
            <a:r>
              <a:rPr lang="en-US" sz="3200" dirty="0" err="1">
                <a:latin typeface="#9Slide05 Braxton Regular" panose="03060000000000000000" pitchFamily="66" charset="0"/>
              </a:rPr>
              <a:t>thói</a:t>
            </a:r>
            <a:r>
              <a:rPr lang="en-US" sz="3200" dirty="0">
                <a:latin typeface="#9Slide05 Braxton Regular" panose="03060000000000000000" pitchFamily="66" charset="0"/>
              </a:rPr>
              <a:t> </a:t>
            </a:r>
            <a:r>
              <a:rPr lang="en-US" sz="3200" dirty="0" err="1">
                <a:latin typeface="#9Slide05 Braxton Regular" panose="03060000000000000000" pitchFamily="66" charset="0"/>
              </a:rPr>
              <a:t>quen</a:t>
            </a:r>
            <a:r>
              <a:rPr lang="en-US" sz="3200" dirty="0">
                <a:latin typeface="#9Slide05 Braxton Regular" panose="03060000000000000000" pitchFamily="66" charset="0"/>
              </a:rPr>
              <a:t> </a:t>
            </a:r>
            <a:r>
              <a:rPr lang="en-US" sz="3200" dirty="0" err="1">
                <a:latin typeface="#9Slide05 Braxton Regular" panose="03060000000000000000" pitchFamily="66" charset="0"/>
              </a:rPr>
              <a:t>dậy</a:t>
            </a:r>
            <a:r>
              <a:rPr lang="en-US" sz="3200" dirty="0">
                <a:latin typeface="#9Slide05 Braxton Regular" panose="03060000000000000000" pitchFamily="66" charset="0"/>
              </a:rPr>
              <a:t> </a:t>
            </a:r>
            <a:r>
              <a:rPr lang="en-US" sz="3200" dirty="0" err="1">
                <a:latin typeface="#9Slide05 Braxton Regular" panose="03060000000000000000" pitchFamily="66" charset="0"/>
              </a:rPr>
              <a:t>sớm</a:t>
            </a:r>
            <a:endParaRPr lang="en-US" sz="3200" dirty="0">
              <a:latin typeface="#9Slide05 Braxton Regular" panose="03060000000000000000" pitchFamily="66" charset="0"/>
            </a:endParaRPr>
          </a:p>
          <a:p>
            <a:r>
              <a:rPr lang="en-US" sz="3200" dirty="0" err="1">
                <a:latin typeface="#9Slide05 Braxton Regular" panose="03060000000000000000" pitchFamily="66" charset="0"/>
              </a:rPr>
              <a:t>Nhóm</a:t>
            </a:r>
            <a:r>
              <a:rPr lang="en-US" sz="3200" dirty="0">
                <a:latin typeface="#9Slide05 Braxton Regular" panose="03060000000000000000" pitchFamily="66" charset="0"/>
              </a:rPr>
              <a:t> </a:t>
            </a:r>
            <a:r>
              <a:rPr lang="en-US" sz="3200" dirty="0" err="1">
                <a:latin typeface="#9Slide05 Braxton Regular" panose="03060000000000000000" pitchFamily="66" charset="0"/>
              </a:rPr>
              <a:t>bếp</a:t>
            </a:r>
            <a:r>
              <a:rPr lang="en-US" sz="3200" dirty="0">
                <a:latin typeface="#9Slide05 Braxton Regular" panose="03060000000000000000" pitchFamily="66" charset="0"/>
              </a:rPr>
              <a:t> </a:t>
            </a:r>
            <a:r>
              <a:rPr lang="en-US" sz="3200" dirty="0" err="1">
                <a:latin typeface="#9Slide05 Braxton Regular" panose="03060000000000000000" pitchFamily="66" charset="0"/>
              </a:rPr>
              <a:t>lửa</a:t>
            </a:r>
            <a:r>
              <a:rPr lang="en-US" sz="3200" dirty="0">
                <a:latin typeface="#9Slide05 Braxton Regular" panose="03060000000000000000" pitchFamily="66" charset="0"/>
              </a:rPr>
              <a:t> </a:t>
            </a:r>
            <a:r>
              <a:rPr lang="en-US" sz="3200" dirty="0" err="1">
                <a:latin typeface="#9Slide05 Braxton Regular" panose="03060000000000000000" pitchFamily="66" charset="0"/>
              </a:rPr>
              <a:t>ấp</a:t>
            </a:r>
            <a:r>
              <a:rPr lang="en-US" sz="3200" dirty="0">
                <a:latin typeface="#9Slide05 Braxton Regular" panose="03060000000000000000" pitchFamily="66" charset="0"/>
              </a:rPr>
              <a:t> </a:t>
            </a:r>
            <a:r>
              <a:rPr lang="en-US" sz="3200" dirty="0" err="1">
                <a:latin typeface="#9Slide05 Braxton Regular" panose="03060000000000000000" pitchFamily="66" charset="0"/>
              </a:rPr>
              <a:t>iu</a:t>
            </a:r>
            <a:r>
              <a:rPr lang="en-US" sz="3200" dirty="0">
                <a:latin typeface="#9Slide05 Braxton Regular" panose="03060000000000000000" pitchFamily="66" charset="0"/>
              </a:rPr>
              <a:t> </a:t>
            </a:r>
            <a:r>
              <a:rPr lang="en-US" sz="3200" dirty="0" err="1">
                <a:latin typeface="#9Slide05 Braxton Regular" panose="03060000000000000000" pitchFamily="66" charset="0"/>
              </a:rPr>
              <a:t>nồng</a:t>
            </a:r>
            <a:r>
              <a:rPr lang="en-US" sz="3200" dirty="0">
                <a:latin typeface="#9Slide05 Braxton Regular" panose="03060000000000000000" pitchFamily="66" charset="0"/>
              </a:rPr>
              <a:t> </a:t>
            </a:r>
            <a:r>
              <a:rPr lang="en-US" sz="3200" dirty="0" err="1">
                <a:latin typeface="#9Slide05 Braxton Regular" panose="03060000000000000000" pitchFamily="66" charset="0"/>
              </a:rPr>
              <a:t>đượm</a:t>
            </a:r>
            <a:endParaRPr lang="en-US" sz="3200" dirty="0">
              <a:latin typeface="#9Slide05 Braxton Regular" panose="03060000000000000000" pitchFamily="66" charset="0"/>
            </a:endParaRPr>
          </a:p>
          <a:p>
            <a:r>
              <a:rPr lang="en-US" sz="3200" dirty="0" err="1">
                <a:latin typeface="#9Slide05 Braxton Regular" panose="03060000000000000000" pitchFamily="66" charset="0"/>
              </a:rPr>
              <a:t>Nhóm</a:t>
            </a:r>
            <a:r>
              <a:rPr lang="en-US" sz="3200" dirty="0">
                <a:latin typeface="#9Slide05 Braxton Regular" panose="03060000000000000000" pitchFamily="66" charset="0"/>
              </a:rPr>
              <a:t> </a:t>
            </a:r>
            <a:r>
              <a:rPr lang="en-US" sz="3200" dirty="0" err="1">
                <a:latin typeface="#9Slide05 Braxton Regular" panose="03060000000000000000" pitchFamily="66" charset="0"/>
              </a:rPr>
              <a:t>niềm</a:t>
            </a:r>
            <a:r>
              <a:rPr lang="en-US" sz="3200" dirty="0">
                <a:latin typeface="#9Slide05 Braxton Regular" panose="03060000000000000000" pitchFamily="66" charset="0"/>
              </a:rPr>
              <a:t> </a:t>
            </a:r>
            <a:r>
              <a:rPr lang="en-US" sz="3200" dirty="0" err="1">
                <a:latin typeface="#9Slide05 Braxton Regular" panose="03060000000000000000" pitchFamily="66" charset="0"/>
              </a:rPr>
              <a:t>yêu</a:t>
            </a:r>
            <a:r>
              <a:rPr lang="en-US" sz="3200" dirty="0">
                <a:latin typeface="#9Slide05 Braxton Regular" panose="03060000000000000000" pitchFamily="66" charset="0"/>
              </a:rPr>
              <a:t> </a:t>
            </a:r>
            <a:r>
              <a:rPr lang="en-US" sz="3200" dirty="0" err="1">
                <a:latin typeface="#9Slide05 Braxton Regular" panose="03060000000000000000" pitchFamily="66" charset="0"/>
              </a:rPr>
              <a:t>thương</a:t>
            </a:r>
            <a:r>
              <a:rPr lang="en-US" sz="3200" dirty="0">
                <a:latin typeface="#9Slide05 Braxton Regular" panose="03060000000000000000" pitchFamily="66" charset="0"/>
              </a:rPr>
              <a:t>, </a:t>
            </a:r>
            <a:r>
              <a:rPr lang="en-US" sz="3200" dirty="0" err="1">
                <a:latin typeface="#9Slide05 Braxton Regular" panose="03060000000000000000" pitchFamily="66" charset="0"/>
              </a:rPr>
              <a:t>khoai</a:t>
            </a:r>
            <a:r>
              <a:rPr lang="en-US" sz="3200" dirty="0">
                <a:latin typeface="#9Slide05 Braxton Regular" panose="03060000000000000000" pitchFamily="66" charset="0"/>
              </a:rPr>
              <a:t> </a:t>
            </a:r>
            <a:r>
              <a:rPr lang="en-US" sz="3200" dirty="0" err="1">
                <a:latin typeface="#9Slide05 Braxton Regular" panose="03060000000000000000" pitchFamily="66" charset="0"/>
              </a:rPr>
              <a:t>sắn</a:t>
            </a:r>
            <a:r>
              <a:rPr lang="en-US" sz="3200" dirty="0">
                <a:latin typeface="#9Slide05 Braxton Regular" panose="03060000000000000000" pitchFamily="66" charset="0"/>
              </a:rPr>
              <a:t> </a:t>
            </a:r>
            <a:r>
              <a:rPr lang="en-US" sz="3200" dirty="0" err="1">
                <a:latin typeface="#9Slide05 Braxton Regular" panose="03060000000000000000" pitchFamily="66" charset="0"/>
              </a:rPr>
              <a:t>ngọt</a:t>
            </a:r>
            <a:r>
              <a:rPr lang="en-US" sz="3200" dirty="0">
                <a:latin typeface="#9Slide05 Braxton Regular" panose="03060000000000000000" pitchFamily="66" charset="0"/>
              </a:rPr>
              <a:t> </a:t>
            </a:r>
            <a:r>
              <a:rPr lang="en-US" sz="3200" dirty="0" err="1">
                <a:latin typeface="#9Slide05 Braxton Regular" panose="03060000000000000000" pitchFamily="66" charset="0"/>
              </a:rPr>
              <a:t>bùi</a:t>
            </a:r>
            <a:endParaRPr lang="en-US" sz="3200" dirty="0">
              <a:latin typeface="#9Slide05 Braxton Regular" panose="03060000000000000000" pitchFamily="66" charset="0"/>
            </a:endParaRPr>
          </a:p>
          <a:p>
            <a:r>
              <a:rPr lang="en-US" sz="3200" dirty="0" err="1">
                <a:latin typeface="#9Slide05 Braxton Regular" panose="03060000000000000000" pitchFamily="66" charset="0"/>
              </a:rPr>
              <a:t>Nhóm</a:t>
            </a:r>
            <a:r>
              <a:rPr lang="en-US" sz="3200" dirty="0">
                <a:latin typeface="#9Slide05 Braxton Regular" panose="03060000000000000000" pitchFamily="66" charset="0"/>
              </a:rPr>
              <a:t> </a:t>
            </a:r>
            <a:r>
              <a:rPr lang="en-US" sz="3200" dirty="0" err="1">
                <a:latin typeface="#9Slide05 Braxton Regular" panose="03060000000000000000" pitchFamily="66" charset="0"/>
              </a:rPr>
              <a:t>nồi</a:t>
            </a:r>
            <a:r>
              <a:rPr lang="en-US" sz="3200" dirty="0">
                <a:latin typeface="#9Slide05 Braxton Regular" panose="03060000000000000000" pitchFamily="66" charset="0"/>
              </a:rPr>
              <a:t> </a:t>
            </a:r>
            <a:r>
              <a:rPr lang="en-US" sz="3200" dirty="0" err="1">
                <a:latin typeface="#9Slide05 Braxton Regular" panose="03060000000000000000" pitchFamily="66" charset="0"/>
              </a:rPr>
              <a:t>xôi</a:t>
            </a:r>
            <a:r>
              <a:rPr lang="en-US" sz="3200" dirty="0">
                <a:latin typeface="#9Slide05 Braxton Regular" panose="03060000000000000000" pitchFamily="66" charset="0"/>
              </a:rPr>
              <a:t> </a:t>
            </a:r>
            <a:r>
              <a:rPr lang="en-US" sz="3200" dirty="0" err="1">
                <a:latin typeface="#9Slide05 Braxton Regular" panose="03060000000000000000" pitchFamily="66" charset="0"/>
              </a:rPr>
              <a:t>gạo</a:t>
            </a:r>
            <a:r>
              <a:rPr lang="en-US" sz="3200" dirty="0">
                <a:latin typeface="#9Slide05 Braxton Regular" panose="03060000000000000000" pitchFamily="66" charset="0"/>
              </a:rPr>
              <a:t> </a:t>
            </a:r>
            <a:r>
              <a:rPr lang="en-US" sz="3200" dirty="0" err="1">
                <a:latin typeface="#9Slide05 Braxton Regular" panose="03060000000000000000" pitchFamily="66" charset="0"/>
              </a:rPr>
              <a:t>mới</a:t>
            </a:r>
            <a:r>
              <a:rPr lang="en-US" sz="3200" dirty="0">
                <a:latin typeface="#9Slide05 Braxton Regular" panose="03060000000000000000" pitchFamily="66" charset="0"/>
              </a:rPr>
              <a:t> </a:t>
            </a:r>
            <a:r>
              <a:rPr lang="en-US" sz="3200" dirty="0" err="1">
                <a:latin typeface="#9Slide05 Braxton Regular" panose="03060000000000000000" pitchFamily="66" charset="0"/>
              </a:rPr>
              <a:t>sẻ</a:t>
            </a:r>
            <a:r>
              <a:rPr lang="en-US" sz="3200" dirty="0">
                <a:latin typeface="#9Slide05 Braxton Regular" panose="03060000000000000000" pitchFamily="66" charset="0"/>
              </a:rPr>
              <a:t> </a:t>
            </a:r>
            <a:r>
              <a:rPr lang="en-US" sz="3200" dirty="0" err="1">
                <a:latin typeface="#9Slide05 Braxton Regular" panose="03060000000000000000" pitchFamily="66" charset="0"/>
              </a:rPr>
              <a:t>chung</a:t>
            </a:r>
            <a:r>
              <a:rPr lang="en-US" sz="3200" dirty="0">
                <a:latin typeface="#9Slide05 Braxton Regular" panose="03060000000000000000" pitchFamily="66" charset="0"/>
              </a:rPr>
              <a:t> </a:t>
            </a:r>
            <a:r>
              <a:rPr lang="en-US" sz="3200" dirty="0" err="1">
                <a:latin typeface="#9Slide05 Braxton Regular" panose="03060000000000000000" pitchFamily="66" charset="0"/>
              </a:rPr>
              <a:t>vui</a:t>
            </a:r>
            <a:endParaRPr lang="en-US" sz="3200" dirty="0">
              <a:latin typeface="#9Slide05 Braxton Regular" panose="03060000000000000000" pitchFamily="66" charset="0"/>
            </a:endParaRPr>
          </a:p>
          <a:p>
            <a:r>
              <a:rPr lang="en-US" sz="3200" dirty="0" err="1">
                <a:latin typeface="#9Slide05 Braxton Regular" panose="03060000000000000000" pitchFamily="66" charset="0"/>
              </a:rPr>
              <a:t>Nhóm</a:t>
            </a:r>
            <a:r>
              <a:rPr lang="en-US" sz="3200" dirty="0">
                <a:latin typeface="#9Slide05 Braxton Regular" panose="03060000000000000000" pitchFamily="66" charset="0"/>
              </a:rPr>
              <a:t> </a:t>
            </a:r>
            <a:r>
              <a:rPr lang="en-US" sz="3200" dirty="0" err="1">
                <a:latin typeface="#9Slide05 Braxton Regular" panose="03060000000000000000" pitchFamily="66" charset="0"/>
              </a:rPr>
              <a:t>dậy</a:t>
            </a:r>
            <a:r>
              <a:rPr lang="en-US" sz="3200" dirty="0">
                <a:latin typeface="#9Slide05 Braxton Regular" panose="03060000000000000000" pitchFamily="66" charset="0"/>
              </a:rPr>
              <a:t> </a:t>
            </a:r>
            <a:r>
              <a:rPr lang="en-US" sz="3200" dirty="0" err="1">
                <a:latin typeface="#9Slide05 Braxton Regular" panose="03060000000000000000" pitchFamily="66" charset="0"/>
              </a:rPr>
              <a:t>cả</a:t>
            </a:r>
            <a:r>
              <a:rPr lang="en-US" sz="3200" dirty="0">
                <a:latin typeface="#9Slide05 Braxton Regular" panose="03060000000000000000" pitchFamily="66" charset="0"/>
              </a:rPr>
              <a:t> </a:t>
            </a:r>
            <a:r>
              <a:rPr lang="en-US" sz="3200" dirty="0" err="1">
                <a:latin typeface="#9Slide05 Braxton Regular" panose="03060000000000000000" pitchFamily="66" charset="0"/>
              </a:rPr>
              <a:t>những</a:t>
            </a:r>
            <a:r>
              <a:rPr lang="en-US" sz="3200" dirty="0">
                <a:latin typeface="#9Slide05 Braxton Regular" panose="03060000000000000000" pitchFamily="66" charset="0"/>
              </a:rPr>
              <a:t> </a:t>
            </a:r>
            <a:r>
              <a:rPr lang="en-US" sz="3200" dirty="0" err="1">
                <a:latin typeface="#9Slide05 Braxton Regular" panose="03060000000000000000" pitchFamily="66" charset="0"/>
              </a:rPr>
              <a:t>tâm</a:t>
            </a:r>
            <a:r>
              <a:rPr lang="en-US" sz="3200" dirty="0">
                <a:latin typeface="#9Slide05 Braxton Regular" panose="03060000000000000000" pitchFamily="66" charset="0"/>
              </a:rPr>
              <a:t> </a:t>
            </a:r>
            <a:r>
              <a:rPr lang="en-US" sz="3200" dirty="0" err="1">
                <a:latin typeface="#9Slide05 Braxton Regular" panose="03060000000000000000" pitchFamily="66" charset="0"/>
              </a:rPr>
              <a:t>tình</a:t>
            </a:r>
            <a:r>
              <a:rPr lang="en-US" sz="3200" dirty="0">
                <a:latin typeface="#9Slide05 Braxton Regular" panose="03060000000000000000" pitchFamily="66" charset="0"/>
              </a:rPr>
              <a:t> </a:t>
            </a:r>
            <a:r>
              <a:rPr lang="en-US" sz="3200" dirty="0" err="1">
                <a:latin typeface="#9Slide05 Braxton Regular" panose="03060000000000000000" pitchFamily="66" charset="0"/>
              </a:rPr>
              <a:t>tuổi</a:t>
            </a:r>
            <a:r>
              <a:rPr lang="en-US" sz="3200" dirty="0">
                <a:latin typeface="#9Slide05 Braxton Regular" panose="03060000000000000000" pitchFamily="66" charset="0"/>
              </a:rPr>
              <a:t> </a:t>
            </a:r>
            <a:r>
              <a:rPr lang="en-US" sz="3200" dirty="0" err="1">
                <a:latin typeface="#9Slide05 Braxton Regular" panose="03060000000000000000" pitchFamily="66" charset="0"/>
              </a:rPr>
              <a:t>nhỏ</a:t>
            </a:r>
            <a:r>
              <a:rPr lang="en-US" sz="3200" dirty="0">
                <a:latin typeface="#9Slide05 Braxton Regular" panose="03060000000000000000" pitchFamily="66" charset="0"/>
              </a:rPr>
              <a:t>…</a:t>
            </a:r>
          </a:p>
          <a:p>
            <a:r>
              <a:rPr lang="en-US" sz="3200" dirty="0" err="1">
                <a:latin typeface="#9Slide05 Braxton Regular" panose="03060000000000000000" pitchFamily="66" charset="0"/>
              </a:rPr>
              <a:t>Ôi</a:t>
            </a:r>
            <a:r>
              <a:rPr lang="en-US" sz="3200" dirty="0">
                <a:latin typeface="#9Slide05 Braxton Regular" panose="03060000000000000000" pitchFamily="66" charset="0"/>
              </a:rPr>
              <a:t> </a:t>
            </a:r>
            <a:r>
              <a:rPr lang="en-US" sz="3200" dirty="0" err="1">
                <a:latin typeface="#9Slide05 Braxton Regular" panose="03060000000000000000" pitchFamily="66" charset="0"/>
              </a:rPr>
              <a:t>kì</a:t>
            </a:r>
            <a:r>
              <a:rPr lang="en-US" sz="3200" dirty="0">
                <a:latin typeface="#9Slide05 Braxton Regular" panose="03060000000000000000" pitchFamily="66" charset="0"/>
              </a:rPr>
              <a:t> </a:t>
            </a:r>
            <a:r>
              <a:rPr lang="en-US" sz="3200" dirty="0" err="1">
                <a:latin typeface="#9Slide05 Braxton Regular" panose="03060000000000000000" pitchFamily="66" charset="0"/>
              </a:rPr>
              <a:t>lạ</a:t>
            </a:r>
            <a:r>
              <a:rPr lang="en-US" sz="3200" dirty="0">
                <a:latin typeface="#9Slide05 Braxton Regular" panose="03060000000000000000" pitchFamily="66" charset="0"/>
              </a:rPr>
              <a:t> </a:t>
            </a:r>
            <a:r>
              <a:rPr lang="en-US" sz="3200" dirty="0" err="1">
                <a:latin typeface="#9Slide05 Braxton Regular" panose="03060000000000000000" pitchFamily="66" charset="0"/>
              </a:rPr>
              <a:t>và</a:t>
            </a:r>
            <a:r>
              <a:rPr lang="en-US" sz="3200" dirty="0">
                <a:latin typeface="#9Slide05 Braxton Regular" panose="03060000000000000000" pitchFamily="66" charset="0"/>
              </a:rPr>
              <a:t> </a:t>
            </a:r>
            <a:r>
              <a:rPr lang="en-US" sz="3200" dirty="0" err="1">
                <a:latin typeface="#9Slide05 Braxton Regular" panose="03060000000000000000" pitchFamily="66" charset="0"/>
              </a:rPr>
              <a:t>thiêng</a:t>
            </a:r>
            <a:r>
              <a:rPr lang="en-US" sz="3200" dirty="0">
                <a:latin typeface="#9Slide05 Braxton Regular" panose="03060000000000000000" pitchFamily="66" charset="0"/>
              </a:rPr>
              <a:t> </a:t>
            </a:r>
            <a:r>
              <a:rPr lang="en-US" sz="3200" dirty="0" err="1">
                <a:latin typeface="#9Slide05 Braxton Regular" panose="03060000000000000000" pitchFamily="66" charset="0"/>
              </a:rPr>
              <a:t>liêng</a:t>
            </a:r>
            <a:r>
              <a:rPr lang="en-US" sz="3200" dirty="0">
                <a:latin typeface="#9Slide05 Braxton Regular" panose="03060000000000000000" pitchFamily="66" charset="0"/>
              </a:rPr>
              <a:t> – </a:t>
            </a:r>
            <a:r>
              <a:rPr lang="en-US" sz="3200" dirty="0" err="1">
                <a:latin typeface="#9Slide05 Braxton Regular" panose="03060000000000000000" pitchFamily="66" charset="0"/>
              </a:rPr>
              <a:t>bếp</a:t>
            </a:r>
            <a:r>
              <a:rPr lang="en-US" sz="3200" dirty="0">
                <a:latin typeface="#9Slide05 Braxton Regular" panose="03060000000000000000" pitchFamily="66" charset="0"/>
              </a:rPr>
              <a:t> </a:t>
            </a:r>
            <a:r>
              <a:rPr lang="en-US" sz="3200" dirty="0" err="1">
                <a:latin typeface="#9Slide05 Braxton Regular" panose="03060000000000000000" pitchFamily="66" charset="0"/>
              </a:rPr>
              <a:t>lửa</a:t>
            </a:r>
            <a:r>
              <a:rPr lang="en-US" sz="3200" dirty="0">
                <a:latin typeface="#9Slide05 Braxton Regular" panose="03060000000000000000" pitchFamily="66" charset="0"/>
              </a:rPr>
              <a:t>!</a:t>
            </a:r>
          </a:p>
          <a:p>
            <a:endParaRPr lang="en-US" sz="3200" dirty="0">
              <a:latin typeface="#9Slide05 Braxton Regular" panose="03060000000000000000" pitchFamily="66" charset="0"/>
            </a:endParaRPr>
          </a:p>
          <a:p>
            <a:r>
              <a:rPr lang="en-US" sz="3200" dirty="0" err="1">
                <a:latin typeface="#9Slide05 Braxton Regular" panose="03060000000000000000" pitchFamily="66" charset="0"/>
              </a:rPr>
              <a:t>Giờ</a:t>
            </a:r>
            <a:r>
              <a:rPr lang="en-US" sz="3200" dirty="0">
                <a:latin typeface="#9Slide05 Braxton Regular" panose="03060000000000000000" pitchFamily="66" charset="0"/>
              </a:rPr>
              <a:t> </a:t>
            </a:r>
            <a:r>
              <a:rPr lang="en-US" sz="3200" dirty="0" err="1">
                <a:latin typeface="#9Slide05 Braxton Regular" panose="03060000000000000000" pitchFamily="66" charset="0"/>
              </a:rPr>
              <a:t>cháu</a:t>
            </a:r>
            <a:r>
              <a:rPr lang="en-US" sz="3200" dirty="0">
                <a:latin typeface="#9Slide05 Braxton Regular" panose="03060000000000000000" pitchFamily="66" charset="0"/>
              </a:rPr>
              <a:t> </a:t>
            </a:r>
            <a:r>
              <a:rPr lang="en-US" sz="3200" dirty="0" err="1">
                <a:latin typeface="#9Slide05 Braxton Regular" panose="03060000000000000000" pitchFamily="66" charset="0"/>
              </a:rPr>
              <a:t>đã</a:t>
            </a:r>
            <a:r>
              <a:rPr lang="en-US" sz="3200" dirty="0">
                <a:latin typeface="#9Slide05 Braxton Regular" panose="03060000000000000000" pitchFamily="66" charset="0"/>
              </a:rPr>
              <a:t> </a:t>
            </a:r>
            <a:r>
              <a:rPr lang="en-US" sz="3200" dirty="0" err="1">
                <a:latin typeface="#9Slide05 Braxton Regular" panose="03060000000000000000" pitchFamily="66" charset="0"/>
              </a:rPr>
              <a:t>đi</a:t>
            </a:r>
            <a:r>
              <a:rPr lang="en-US" sz="3200" dirty="0">
                <a:latin typeface="#9Slide05 Braxton Regular" panose="03060000000000000000" pitchFamily="66" charset="0"/>
              </a:rPr>
              <a:t> </a:t>
            </a:r>
            <a:r>
              <a:rPr lang="en-US" sz="3200" dirty="0" err="1">
                <a:latin typeface="#9Slide05 Braxton Regular" panose="03060000000000000000" pitchFamily="66" charset="0"/>
              </a:rPr>
              <a:t>xa</a:t>
            </a:r>
            <a:r>
              <a:rPr lang="en-US" sz="3200" dirty="0">
                <a:latin typeface="#9Slide05 Braxton Regular" panose="03060000000000000000" pitchFamily="66" charset="0"/>
              </a:rPr>
              <a:t>. </a:t>
            </a:r>
            <a:r>
              <a:rPr lang="en-US" sz="3200" dirty="0" err="1">
                <a:latin typeface="#9Slide05 Braxton Regular" panose="03060000000000000000" pitchFamily="66" charset="0"/>
              </a:rPr>
              <a:t>Có</a:t>
            </a:r>
            <a:r>
              <a:rPr lang="en-US" sz="3200" dirty="0">
                <a:latin typeface="#9Slide05 Braxton Regular" panose="03060000000000000000" pitchFamily="66" charset="0"/>
              </a:rPr>
              <a:t> </a:t>
            </a:r>
            <a:r>
              <a:rPr lang="en-US" sz="3200" dirty="0" err="1">
                <a:latin typeface="#9Slide05 Braxton Regular" panose="03060000000000000000" pitchFamily="66" charset="0"/>
              </a:rPr>
              <a:t>ngọn</a:t>
            </a:r>
            <a:r>
              <a:rPr lang="en-US" sz="3200" dirty="0">
                <a:latin typeface="#9Slide05 Braxton Regular" panose="03060000000000000000" pitchFamily="66" charset="0"/>
              </a:rPr>
              <a:t> </a:t>
            </a:r>
            <a:r>
              <a:rPr lang="en-US" sz="3200" dirty="0" err="1">
                <a:latin typeface="#9Slide05 Braxton Regular" panose="03060000000000000000" pitchFamily="66" charset="0"/>
              </a:rPr>
              <a:t>khói</a:t>
            </a:r>
            <a:r>
              <a:rPr lang="en-US" sz="3200" dirty="0">
                <a:latin typeface="#9Slide05 Braxton Regular" panose="03060000000000000000" pitchFamily="66" charset="0"/>
              </a:rPr>
              <a:t> </a:t>
            </a:r>
            <a:r>
              <a:rPr lang="en-US" sz="3200" dirty="0" err="1">
                <a:latin typeface="#9Slide05 Braxton Regular" panose="03060000000000000000" pitchFamily="66" charset="0"/>
              </a:rPr>
              <a:t>trăm</a:t>
            </a:r>
            <a:r>
              <a:rPr lang="en-US" sz="3200" dirty="0">
                <a:latin typeface="#9Slide05 Braxton Regular" panose="03060000000000000000" pitchFamily="66" charset="0"/>
              </a:rPr>
              <a:t> </a:t>
            </a:r>
            <a:r>
              <a:rPr lang="en-US" sz="3200" dirty="0" err="1">
                <a:latin typeface="#9Slide05 Braxton Regular" panose="03060000000000000000" pitchFamily="66" charset="0"/>
              </a:rPr>
              <a:t>tàu</a:t>
            </a:r>
            <a:r>
              <a:rPr lang="en-US" sz="3200" dirty="0">
                <a:latin typeface="#9Slide05 Braxton Regular" panose="03060000000000000000" pitchFamily="66" charset="0"/>
              </a:rPr>
              <a:t>,</a:t>
            </a:r>
          </a:p>
          <a:p>
            <a:r>
              <a:rPr lang="en-US" sz="3200" dirty="0" err="1">
                <a:latin typeface="#9Slide05 Braxton Regular" panose="03060000000000000000" pitchFamily="66" charset="0"/>
              </a:rPr>
              <a:t>Có</a:t>
            </a:r>
            <a:r>
              <a:rPr lang="en-US" sz="3200" dirty="0">
                <a:latin typeface="#9Slide05 Braxton Regular" panose="03060000000000000000" pitchFamily="66" charset="0"/>
              </a:rPr>
              <a:t> </a:t>
            </a:r>
            <a:r>
              <a:rPr lang="en-US" sz="3200" dirty="0" err="1">
                <a:latin typeface="#9Slide05 Braxton Regular" panose="03060000000000000000" pitchFamily="66" charset="0"/>
              </a:rPr>
              <a:t>lửa</a:t>
            </a:r>
            <a:r>
              <a:rPr lang="en-US" sz="3200" dirty="0">
                <a:latin typeface="#9Slide05 Braxton Regular" panose="03060000000000000000" pitchFamily="66" charset="0"/>
              </a:rPr>
              <a:t> </a:t>
            </a:r>
            <a:r>
              <a:rPr lang="en-US" sz="3200" dirty="0" err="1">
                <a:latin typeface="#9Slide05 Braxton Regular" panose="03060000000000000000" pitchFamily="66" charset="0"/>
              </a:rPr>
              <a:t>trăm</a:t>
            </a:r>
            <a:r>
              <a:rPr lang="en-US" sz="3200" dirty="0">
                <a:latin typeface="#9Slide05 Braxton Regular" panose="03060000000000000000" pitchFamily="66" charset="0"/>
              </a:rPr>
              <a:t> </a:t>
            </a:r>
            <a:r>
              <a:rPr lang="en-US" sz="3200" dirty="0" err="1">
                <a:latin typeface="#9Slide05 Braxton Regular" panose="03060000000000000000" pitchFamily="66" charset="0"/>
              </a:rPr>
              <a:t>nhà</a:t>
            </a:r>
            <a:r>
              <a:rPr lang="en-US" sz="3200" dirty="0">
                <a:latin typeface="#9Slide05 Braxton Regular" panose="03060000000000000000" pitchFamily="66" charset="0"/>
              </a:rPr>
              <a:t>, </a:t>
            </a:r>
            <a:r>
              <a:rPr lang="en-US" sz="3200" dirty="0" err="1">
                <a:latin typeface="#9Slide05 Braxton Regular" panose="03060000000000000000" pitchFamily="66" charset="0"/>
              </a:rPr>
              <a:t>niềm</a:t>
            </a:r>
            <a:r>
              <a:rPr lang="en-US" sz="3200" dirty="0">
                <a:latin typeface="#9Slide05 Braxton Regular" panose="03060000000000000000" pitchFamily="66" charset="0"/>
              </a:rPr>
              <a:t> </a:t>
            </a:r>
            <a:r>
              <a:rPr lang="en-US" sz="3200" dirty="0" err="1">
                <a:latin typeface="#9Slide05 Braxton Regular" panose="03060000000000000000" pitchFamily="66" charset="0"/>
              </a:rPr>
              <a:t>vui</a:t>
            </a:r>
            <a:r>
              <a:rPr lang="en-US" sz="3200" dirty="0">
                <a:latin typeface="#9Slide05 Braxton Regular" panose="03060000000000000000" pitchFamily="66" charset="0"/>
              </a:rPr>
              <a:t> </a:t>
            </a:r>
            <a:r>
              <a:rPr lang="en-US" sz="3200" dirty="0" err="1">
                <a:latin typeface="#9Slide05 Braxton Regular" panose="03060000000000000000" pitchFamily="66" charset="0"/>
              </a:rPr>
              <a:t>trăm</a:t>
            </a:r>
            <a:r>
              <a:rPr lang="en-US" sz="3200" dirty="0">
                <a:latin typeface="#9Slide05 Braxton Regular" panose="03060000000000000000" pitchFamily="66" charset="0"/>
              </a:rPr>
              <a:t> </a:t>
            </a:r>
            <a:r>
              <a:rPr lang="en-US" sz="3200" dirty="0" err="1">
                <a:latin typeface="#9Slide05 Braxton Regular" panose="03060000000000000000" pitchFamily="66" charset="0"/>
              </a:rPr>
              <a:t>ngả</a:t>
            </a:r>
            <a:r>
              <a:rPr lang="en-US" sz="3200" dirty="0">
                <a:latin typeface="#9Slide05 Braxton Regular" panose="03060000000000000000" pitchFamily="66" charset="0"/>
              </a:rPr>
              <a:t>,</a:t>
            </a:r>
          </a:p>
          <a:p>
            <a:r>
              <a:rPr lang="en-US" sz="3200" dirty="0" err="1">
                <a:latin typeface="#9Slide05 Braxton Regular" panose="03060000000000000000" pitchFamily="66" charset="0"/>
              </a:rPr>
              <a:t>Nhưng</a:t>
            </a:r>
            <a:r>
              <a:rPr lang="en-US" sz="3200" dirty="0">
                <a:latin typeface="#9Slide05 Braxton Regular" panose="03060000000000000000" pitchFamily="66" charset="0"/>
              </a:rPr>
              <a:t> </a:t>
            </a:r>
            <a:r>
              <a:rPr lang="en-US" sz="3200" dirty="0" err="1">
                <a:latin typeface="#9Slide05 Braxton Regular" panose="03060000000000000000" pitchFamily="66" charset="0"/>
              </a:rPr>
              <a:t>vẫn</a:t>
            </a:r>
            <a:r>
              <a:rPr lang="en-US" sz="3200" dirty="0">
                <a:latin typeface="#9Slide05 Braxton Regular" panose="03060000000000000000" pitchFamily="66" charset="0"/>
              </a:rPr>
              <a:t> </a:t>
            </a:r>
            <a:r>
              <a:rPr lang="en-US" sz="3200" dirty="0" err="1">
                <a:latin typeface="#9Slide05 Braxton Regular" panose="03060000000000000000" pitchFamily="66" charset="0"/>
              </a:rPr>
              <a:t>chẳng</a:t>
            </a:r>
            <a:r>
              <a:rPr lang="en-US" sz="3200" dirty="0">
                <a:latin typeface="#9Slide05 Braxton Regular" panose="03060000000000000000" pitchFamily="66" charset="0"/>
              </a:rPr>
              <a:t> </a:t>
            </a:r>
            <a:r>
              <a:rPr lang="en-US" sz="3200" dirty="0" err="1">
                <a:latin typeface="#9Slide05 Braxton Regular" panose="03060000000000000000" pitchFamily="66" charset="0"/>
              </a:rPr>
              <a:t>lúc</a:t>
            </a:r>
            <a:r>
              <a:rPr lang="en-US" sz="3200" dirty="0">
                <a:latin typeface="#9Slide05 Braxton Regular" panose="03060000000000000000" pitchFamily="66" charset="0"/>
              </a:rPr>
              <a:t> </a:t>
            </a:r>
            <a:r>
              <a:rPr lang="en-US" sz="3200" dirty="0" err="1">
                <a:latin typeface="#9Slide05 Braxton Regular" panose="03060000000000000000" pitchFamily="66" charset="0"/>
              </a:rPr>
              <a:t>nào</a:t>
            </a:r>
            <a:r>
              <a:rPr lang="en-US" sz="3200" dirty="0">
                <a:latin typeface="#9Slide05 Braxton Regular" panose="03060000000000000000" pitchFamily="66" charset="0"/>
              </a:rPr>
              <a:t> </a:t>
            </a:r>
            <a:r>
              <a:rPr lang="en-US" sz="3200" dirty="0" err="1">
                <a:latin typeface="#9Slide05 Braxton Regular" panose="03060000000000000000" pitchFamily="66" charset="0"/>
              </a:rPr>
              <a:t>quên</a:t>
            </a:r>
            <a:r>
              <a:rPr lang="en-US" sz="3200" dirty="0">
                <a:latin typeface="#9Slide05 Braxton Regular" panose="03060000000000000000" pitchFamily="66" charset="0"/>
              </a:rPr>
              <a:t> </a:t>
            </a:r>
            <a:r>
              <a:rPr lang="en-US" sz="3200" dirty="0" err="1">
                <a:latin typeface="#9Slide05 Braxton Regular" panose="03060000000000000000" pitchFamily="66" charset="0"/>
              </a:rPr>
              <a:t>nhắc</a:t>
            </a:r>
            <a:r>
              <a:rPr lang="en-US" sz="3200" dirty="0">
                <a:latin typeface="#9Slide05 Braxton Regular" panose="03060000000000000000" pitchFamily="66" charset="0"/>
              </a:rPr>
              <a:t> </a:t>
            </a:r>
            <a:r>
              <a:rPr lang="en-US" sz="3200" dirty="0" err="1">
                <a:latin typeface="#9Slide05 Braxton Regular" panose="03060000000000000000" pitchFamily="66" charset="0"/>
              </a:rPr>
              <a:t>nhở</a:t>
            </a:r>
            <a:r>
              <a:rPr lang="en-US" sz="3200" dirty="0">
                <a:latin typeface="#9Slide05 Braxton Regular" panose="03060000000000000000" pitchFamily="66" charset="0"/>
              </a:rPr>
              <a:t>.</a:t>
            </a:r>
          </a:p>
          <a:p>
            <a:r>
              <a:rPr lang="en-US" sz="3200" dirty="0">
                <a:latin typeface="#9Slide05 Braxton Regular" panose="03060000000000000000" pitchFamily="66" charset="0"/>
              </a:rPr>
              <a:t>- </a:t>
            </a:r>
            <a:r>
              <a:rPr lang="en-US" sz="3200" dirty="0" err="1">
                <a:latin typeface="#9Slide05 Braxton Regular" panose="03060000000000000000" pitchFamily="66" charset="0"/>
              </a:rPr>
              <a:t>Sớm</a:t>
            </a:r>
            <a:r>
              <a:rPr lang="en-US" sz="3200" dirty="0">
                <a:latin typeface="#9Slide05 Braxton Regular" panose="03060000000000000000" pitchFamily="66" charset="0"/>
              </a:rPr>
              <a:t> </a:t>
            </a:r>
            <a:r>
              <a:rPr lang="en-US" sz="3200" dirty="0" err="1">
                <a:latin typeface="#9Slide05 Braxton Regular" panose="03060000000000000000" pitchFamily="66" charset="0"/>
              </a:rPr>
              <a:t>mai</a:t>
            </a:r>
            <a:r>
              <a:rPr lang="en-US" sz="3200" dirty="0">
                <a:latin typeface="#9Slide05 Braxton Regular" panose="03060000000000000000" pitchFamily="66" charset="0"/>
              </a:rPr>
              <a:t> </a:t>
            </a:r>
            <a:r>
              <a:rPr lang="en-US" sz="3200" dirty="0" err="1">
                <a:latin typeface="#9Slide05 Braxton Regular" panose="03060000000000000000" pitchFamily="66" charset="0"/>
              </a:rPr>
              <a:t>này</a:t>
            </a:r>
            <a:r>
              <a:rPr lang="en-US" sz="3200" dirty="0">
                <a:latin typeface="#9Slide05 Braxton Regular" panose="03060000000000000000" pitchFamily="66" charset="0"/>
              </a:rPr>
              <a:t>, </a:t>
            </a:r>
            <a:r>
              <a:rPr lang="en-US" sz="3200" dirty="0" err="1">
                <a:latin typeface="#9Slide05 Braxton Regular" panose="03060000000000000000" pitchFamily="66" charset="0"/>
              </a:rPr>
              <a:t>bà</a:t>
            </a:r>
            <a:r>
              <a:rPr lang="en-US" sz="3200" dirty="0">
                <a:latin typeface="#9Slide05 Braxton Regular" panose="03060000000000000000" pitchFamily="66" charset="0"/>
              </a:rPr>
              <a:t> </a:t>
            </a:r>
            <a:r>
              <a:rPr lang="en-US" sz="3200" dirty="0" err="1">
                <a:latin typeface="#9Slide05 Braxton Regular" panose="03060000000000000000" pitchFamily="66" charset="0"/>
              </a:rPr>
              <a:t>nhóm</a:t>
            </a:r>
            <a:r>
              <a:rPr lang="en-US" sz="3200" dirty="0">
                <a:latin typeface="#9Slide05 Braxton Regular" panose="03060000000000000000" pitchFamily="66" charset="0"/>
              </a:rPr>
              <a:t> </a:t>
            </a:r>
            <a:r>
              <a:rPr lang="en-US" sz="3200" dirty="0" err="1">
                <a:latin typeface="#9Slide05 Braxton Regular" panose="03060000000000000000" pitchFamily="66" charset="0"/>
              </a:rPr>
              <a:t>bếp</a:t>
            </a:r>
            <a:r>
              <a:rPr lang="en-US" sz="3200" dirty="0">
                <a:latin typeface="#9Slide05 Braxton Regular" panose="03060000000000000000" pitchFamily="66" charset="0"/>
              </a:rPr>
              <a:t> </a:t>
            </a:r>
            <a:r>
              <a:rPr lang="en-US" sz="3200" dirty="0" err="1">
                <a:latin typeface="#9Slide05 Braxton Regular" panose="03060000000000000000" pitchFamily="66" charset="0"/>
              </a:rPr>
              <a:t>lên</a:t>
            </a:r>
            <a:r>
              <a:rPr lang="en-US" sz="3200" dirty="0">
                <a:latin typeface="#9Slide05 Braxton Regular" panose="03060000000000000000" pitchFamily="66" charset="0"/>
              </a:rPr>
              <a:t> </a:t>
            </a:r>
            <a:r>
              <a:rPr lang="en-US" sz="3200" dirty="0" err="1">
                <a:latin typeface="#9Slide05 Braxton Regular" panose="03060000000000000000" pitchFamily="66" charset="0"/>
              </a:rPr>
              <a:t>chưa</a:t>
            </a:r>
            <a:r>
              <a:rPr lang="en-US" sz="3200" dirty="0">
                <a:latin typeface="#9Slide05 Braxton Regular" panose="03060000000000000000" pitchFamily="66" charset="0"/>
              </a:rPr>
              <a:t>?...</a:t>
            </a:r>
          </a:p>
        </p:txBody>
      </p:sp>
      <p:sp>
        <p:nvSpPr>
          <p:cNvPr id="6" name="Freeform 4">
            <a:extLst>
              <a:ext uri="{FF2B5EF4-FFF2-40B4-BE49-F238E27FC236}">
                <a16:creationId xmlns:a16="http://schemas.microsoft.com/office/drawing/2014/main" id="{A1A83D87-4B56-69E1-07EA-265D3866EDD2}"/>
              </a:ext>
            </a:extLst>
          </p:cNvPr>
          <p:cNvSpPr/>
          <p:nvPr/>
        </p:nvSpPr>
        <p:spPr>
          <a:xfrm>
            <a:off x="15544800" y="7429500"/>
            <a:ext cx="3157749" cy="3819466"/>
          </a:xfrm>
          <a:custGeom>
            <a:avLst/>
            <a:gdLst/>
            <a:ahLst/>
            <a:cxnLst/>
            <a:rect l="l" t="t" r="r" b="b"/>
            <a:pathLst>
              <a:path w="4082299" h="5055478">
                <a:moveTo>
                  <a:pt x="0" y="0"/>
                </a:moveTo>
                <a:lnTo>
                  <a:pt x="4082299" y="0"/>
                </a:lnTo>
                <a:lnTo>
                  <a:pt x="4082299" y="5055478"/>
                </a:lnTo>
                <a:lnTo>
                  <a:pt x="0" y="5055478"/>
                </a:lnTo>
                <a:lnTo>
                  <a:pt x="0" y="0"/>
                </a:lnTo>
                <a:close/>
              </a:path>
            </a:pathLst>
          </a:custGeom>
          <a:blipFill>
            <a:blip r:embed="rId7"/>
            <a:stretch>
              <a:fillRect/>
            </a:stretch>
          </a:blipFill>
        </p:spPr>
      </p:sp>
    </p:spTree>
    <p:extLst>
      <p:ext uri="{BB962C8B-B14F-4D97-AF65-F5344CB8AC3E}">
        <p14:creationId xmlns:p14="http://schemas.microsoft.com/office/powerpoint/2010/main" val="17455703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a:alphaModFix amt="50000"/>
            <a:lum/>
            <a:extLst>
              <a:ext uri="{96DAC541-7B7A-43D3-8B79-37D633B846F1}">
                <asvg:svgBlip xmlns:asvg="http://schemas.microsoft.com/office/drawing/2016/SVG/main" r:embed="rId3"/>
              </a:ext>
            </a:extLst>
          </a:blip>
          <a:srcRect/>
          <a:stretch>
            <a:fillRect t="-26000" b="-26000"/>
          </a:stretch>
        </a:blipFill>
        <a:effectLst/>
      </p:bgPr>
    </p:bg>
    <p:spTree>
      <p:nvGrpSpPr>
        <p:cNvPr id="1" name=""/>
        <p:cNvGrpSpPr/>
        <p:nvPr/>
      </p:nvGrpSpPr>
      <p:grpSpPr>
        <a:xfrm>
          <a:off x="0" y="0"/>
          <a:ext cx="0" cy="0"/>
          <a:chOff x="0" y="0"/>
          <a:chExt cx="0" cy="0"/>
        </a:xfrm>
      </p:grpSpPr>
      <p:sp>
        <p:nvSpPr>
          <p:cNvPr id="2" name="Rectangle 1"/>
          <p:cNvSpPr/>
          <p:nvPr/>
        </p:nvSpPr>
        <p:spPr>
          <a:xfrm>
            <a:off x="685800" y="647700"/>
            <a:ext cx="5604153" cy="830997"/>
          </a:xfrm>
          <a:prstGeom prst="rect">
            <a:avLst/>
          </a:prstGeom>
        </p:spPr>
        <p:txBody>
          <a:bodyPr wrap="square">
            <a:spAutoFit/>
          </a:bodyPr>
          <a:lstStyle/>
          <a:p>
            <a:pPr algn="just" fontAlgn="base"/>
            <a:r>
              <a:rPr lang="en-US" sz="4800" b="1" dirty="0">
                <a:solidFill>
                  <a:srgbClr val="000000"/>
                </a:solidFill>
                <a:latin typeface="Times New Roman" panose="02020603050405020304" pitchFamily="18" charset="0"/>
                <a:cs typeface="Times New Roman" panose="02020603050405020304" pitchFamily="18" charset="0"/>
              </a:rPr>
              <a:t>1. </a:t>
            </a:r>
            <a:r>
              <a:rPr lang="en-US" sz="4800" b="1" dirty="0" err="1">
                <a:solidFill>
                  <a:srgbClr val="000000"/>
                </a:solidFill>
                <a:latin typeface="Times New Roman" panose="02020603050405020304" pitchFamily="18" charset="0"/>
                <a:cs typeface="Times New Roman" panose="02020603050405020304" pitchFamily="18" charset="0"/>
              </a:rPr>
              <a:t>Đọc</a:t>
            </a:r>
            <a:r>
              <a:rPr lang="en-US" sz="4800" b="1" dirty="0">
                <a:solidFill>
                  <a:srgbClr val="000000"/>
                </a:solidFill>
                <a:latin typeface="Times New Roman" panose="02020603050405020304" pitchFamily="18" charset="0"/>
                <a:cs typeface="Times New Roman" panose="02020603050405020304" pitchFamily="18" charset="0"/>
              </a:rPr>
              <a:t>, </a:t>
            </a:r>
            <a:r>
              <a:rPr lang="en-US" sz="4800" b="1" dirty="0" err="1">
                <a:solidFill>
                  <a:srgbClr val="000000"/>
                </a:solidFill>
                <a:latin typeface="Times New Roman" panose="02020603050405020304" pitchFamily="18" charset="0"/>
                <a:cs typeface="Times New Roman" panose="02020603050405020304" pitchFamily="18" charset="0"/>
              </a:rPr>
              <a:t>chú</a:t>
            </a:r>
            <a:r>
              <a:rPr lang="en-US" sz="4800" b="1" dirty="0">
                <a:solidFill>
                  <a:srgbClr val="000000"/>
                </a:solidFill>
                <a:latin typeface="Times New Roman" panose="02020603050405020304" pitchFamily="18" charset="0"/>
                <a:cs typeface="Times New Roman" panose="02020603050405020304" pitchFamily="18" charset="0"/>
              </a:rPr>
              <a:t> </a:t>
            </a:r>
            <a:r>
              <a:rPr lang="en-US" sz="4800" b="1" dirty="0" err="1">
                <a:solidFill>
                  <a:srgbClr val="000000"/>
                </a:solidFill>
                <a:latin typeface="Times New Roman" panose="02020603050405020304" pitchFamily="18" charset="0"/>
                <a:cs typeface="Times New Roman" panose="02020603050405020304" pitchFamily="18" charset="0"/>
              </a:rPr>
              <a:t>thích</a:t>
            </a:r>
            <a:endParaRPr lang="vi-VN" sz="4800" b="1" dirty="0">
              <a:solidFill>
                <a:srgbClr val="000000"/>
              </a:solidFill>
              <a:latin typeface="Times New Roman" panose="02020603050405020304" pitchFamily="18" charset="0"/>
              <a:cs typeface="Times New Roman" panose="02020603050405020304" pitchFamily="18" charset="0"/>
            </a:endParaRPr>
          </a:p>
        </p:txBody>
      </p:sp>
      <p:sp>
        <p:nvSpPr>
          <p:cNvPr id="3" name="TextBox 15"/>
          <p:cNvSpPr txBox="1"/>
          <p:nvPr/>
        </p:nvSpPr>
        <p:spPr>
          <a:xfrm>
            <a:off x="1285492" y="1790700"/>
            <a:ext cx="4156353" cy="738664"/>
          </a:xfrm>
          <a:prstGeom prst="rect">
            <a:avLst/>
          </a:prstGeom>
        </p:spPr>
        <p:txBody>
          <a:bodyPr lIns="0" tIns="0" rIns="0" bIns="0" rtlCol="0" anchor="t">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800" b="1" i="0" u="none" strike="noStrike" kern="1200" cap="none" spc="0" normalizeH="0" baseline="0" noProof="0" dirty="0">
                <a:ln>
                  <a:noFill/>
                </a:ln>
                <a:solidFill>
                  <a:srgbClr val="271905"/>
                </a:solidFill>
                <a:effectLst/>
                <a:uLnTx/>
                <a:uFillTx/>
                <a:latin typeface="Times New Roman" panose="02020603050405020304" pitchFamily="18" charset="0"/>
                <a:ea typeface="+mn-ea"/>
                <a:cs typeface="Times New Roman" panose="02020603050405020304" pitchFamily="18" charset="0"/>
              </a:rPr>
              <a:t>b. </a:t>
            </a:r>
            <a:r>
              <a:rPr kumimoji="0" lang="en-US" sz="4800" b="1" i="0" u="none" strike="noStrike" kern="1200" cap="none" spc="0" normalizeH="0" baseline="0" noProof="0" dirty="0" err="1">
                <a:ln>
                  <a:noFill/>
                </a:ln>
                <a:solidFill>
                  <a:srgbClr val="271905"/>
                </a:solidFill>
                <a:effectLst/>
                <a:uLnTx/>
                <a:uFillTx/>
                <a:latin typeface="Times New Roman" panose="02020603050405020304" pitchFamily="18" charset="0"/>
                <a:ea typeface="+mn-ea"/>
                <a:cs typeface="Times New Roman" panose="02020603050405020304" pitchFamily="18" charset="0"/>
              </a:rPr>
              <a:t>Chú</a:t>
            </a:r>
            <a:r>
              <a:rPr kumimoji="0" lang="en-US" sz="4800" b="1" i="0" u="none" strike="noStrike" kern="1200" cap="none" spc="0" normalizeH="0" noProof="0" dirty="0">
                <a:ln>
                  <a:noFill/>
                </a:ln>
                <a:solidFill>
                  <a:srgbClr val="271905"/>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noProof="0" dirty="0" err="1">
                <a:ln>
                  <a:noFill/>
                </a:ln>
                <a:solidFill>
                  <a:srgbClr val="271905"/>
                </a:solidFill>
                <a:effectLst/>
                <a:uLnTx/>
                <a:uFillTx/>
                <a:latin typeface="Times New Roman" panose="02020603050405020304" pitchFamily="18" charset="0"/>
                <a:ea typeface="+mn-ea"/>
                <a:cs typeface="Times New Roman" panose="02020603050405020304" pitchFamily="18" charset="0"/>
              </a:rPr>
              <a:t>thích</a:t>
            </a:r>
            <a:endParaRPr kumimoji="0" lang="en-US" sz="4800" b="1" i="0" u="none" strike="noStrike" kern="1200" cap="none" spc="0" normalizeH="0" baseline="0" noProof="0" dirty="0">
              <a:ln>
                <a:noFill/>
              </a:ln>
              <a:solidFill>
                <a:srgbClr val="271905"/>
              </a:solidFill>
              <a:effectLst/>
              <a:uLnTx/>
              <a:uFillTx/>
              <a:latin typeface="Times New Roman" panose="02020603050405020304" pitchFamily="18" charset="0"/>
              <a:ea typeface="+mn-ea"/>
              <a:cs typeface="Times New Roman" panose="02020603050405020304" pitchFamily="18" charset="0"/>
            </a:endParaRPr>
          </a:p>
        </p:txBody>
      </p:sp>
      <p:sp>
        <p:nvSpPr>
          <p:cNvPr id="5" name="Rectangle 4"/>
          <p:cNvSpPr/>
          <p:nvPr/>
        </p:nvSpPr>
        <p:spPr>
          <a:xfrm>
            <a:off x="1181100" y="2895416"/>
            <a:ext cx="16268700" cy="2123658"/>
          </a:xfrm>
          <a:prstGeom prst="rect">
            <a:avLst/>
          </a:prstGeom>
        </p:spPr>
        <p:txBody>
          <a:bodyPr wrap="square">
            <a:spAutoFit/>
          </a:bodyPr>
          <a:lstStyle/>
          <a:p>
            <a:pPr algn="just"/>
            <a:r>
              <a:rPr lang="en-US" sz="4400" b="0" i="0" dirty="0">
                <a:solidFill>
                  <a:srgbClr val="000000"/>
                </a:solidFill>
                <a:effectLst/>
                <a:latin typeface="Times New Roman" panose="02020603050405020304" pitchFamily="18" charset="0"/>
                <a:cs typeface="Times New Roman" panose="02020603050405020304" pitchFamily="18" charset="0"/>
              </a:rPr>
              <a:t>- </a:t>
            </a:r>
            <a:r>
              <a:rPr lang="en-US" sz="4400" b="1" i="0" dirty="0">
                <a:solidFill>
                  <a:srgbClr val="000000"/>
                </a:solidFill>
                <a:effectLst/>
                <a:latin typeface="Times New Roman" panose="02020603050405020304" pitchFamily="18" charset="0"/>
                <a:cs typeface="Times New Roman" panose="02020603050405020304" pitchFamily="18" charset="0"/>
              </a:rPr>
              <a:t>Tu </a:t>
            </a:r>
            <a:r>
              <a:rPr lang="en-US" sz="4400" b="1" i="0" dirty="0" err="1">
                <a:solidFill>
                  <a:srgbClr val="000000"/>
                </a:solidFill>
                <a:effectLst/>
                <a:latin typeface="Times New Roman" panose="02020603050405020304" pitchFamily="18" charset="0"/>
                <a:cs typeface="Times New Roman" panose="02020603050405020304" pitchFamily="18" charset="0"/>
              </a:rPr>
              <a:t>hú</a:t>
            </a:r>
            <a:r>
              <a:rPr lang="en-US" sz="4400" b="1" i="0" dirty="0">
                <a:solidFill>
                  <a:srgbClr val="000000"/>
                </a:solidFill>
                <a:effectLst/>
                <a:latin typeface="Times New Roman" panose="02020603050405020304" pitchFamily="18" charset="0"/>
                <a:cs typeface="Times New Roman" panose="02020603050405020304" pitchFamily="18" charset="0"/>
              </a:rPr>
              <a:t>: </a:t>
            </a:r>
            <a:r>
              <a:rPr lang="en-US" sz="4400" b="0" i="0" dirty="0" err="1">
                <a:solidFill>
                  <a:srgbClr val="000000"/>
                </a:solidFill>
                <a:effectLst/>
                <a:latin typeface="Times New Roman" panose="02020603050405020304" pitchFamily="18" charset="0"/>
                <a:cs typeface="Times New Roman" panose="02020603050405020304" pitchFamily="18" charset="0"/>
              </a:rPr>
              <a:t>loài</a:t>
            </a:r>
            <a:r>
              <a:rPr lang="en-US" sz="4400" b="0" i="0" dirty="0">
                <a:solidFill>
                  <a:srgbClr val="000000"/>
                </a:solidFill>
                <a:effectLst/>
                <a:latin typeface="Times New Roman" panose="02020603050405020304" pitchFamily="18" charset="0"/>
                <a:cs typeface="Times New Roman" panose="02020603050405020304" pitchFamily="18" charset="0"/>
              </a:rPr>
              <a:t> </a:t>
            </a:r>
            <a:r>
              <a:rPr lang="en-US" sz="4400" b="0" i="0" dirty="0" err="1">
                <a:solidFill>
                  <a:srgbClr val="000000"/>
                </a:solidFill>
                <a:effectLst/>
                <a:latin typeface="Times New Roman" panose="02020603050405020304" pitchFamily="18" charset="0"/>
                <a:cs typeface="Times New Roman" panose="02020603050405020304" pitchFamily="18" charset="0"/>
              </a:rPr>
              <a:t>chim</a:t>
            </a:r>
            <a:r>
              <a:rPr lang="en-US" sz="4400" b="0" i="0" dirty="0">
                <a:solidFill>
                  <a:srgbClr val="000000"/>
                </a:solidFill>
                <a:effectLst/>
                <a:latin typeface="Times New Roman" panose="02020603050405020304" pitchFamily="18" charset="0"/>
                <a:cs typeface="Times New Roman" panose="02020603050405020304" pitchFamily="18" charset="0"/>
              </a:rPr>
              <a:t> </a:t>
            </a:r>
            <a:r>
              <a:rPr lang="en-US" sz="4400" b="0" i="0" dirty="0" err="1">
                <a:solidFill>
                  <a:srgbClr val="000000"/>
                </a:solidFill>
                <a:effectLst/>
                <a:latin typeface="Times New Roman" panose="02020603050405020304" pitchFamily="18" charset="0"/>
                <a:cs typeface="Times New Roman" panose="02020603050405020304" pitchFamily="18" charset="0"/>
              </a:rPr>
              <a:t>lớn</a:t>
            </a:r>
            <a:r>
              <a:rPr lang="en-US" sz="4400" b="0" i="0" dirty="0">
                <a:solidFill>
                  <a:srgbClr val="000000"/>
                </a:solidFill>
                <a:effectLst/>
                <a:latin typeface="Times New Roman" panose="02020603050405020304" pitchFamily="18" charset="0"/>
                <a:cs typeface="Times New Roman" panose="02020603050405020304" pitchFamily="18" charset="0"/>
              </a:rPr>
              <a:t> </a:t>
            </a:r>
            <a:r>
              <a:rPr lang="en-US" sz="4400" b="0" i="0" dirty="0" err="1">
                <a:solidFill>
                  <a:srgbClr val="000000"/>
                </a:solidFill>
                <a:effectLst/>
                <a:latin typeface="Times New Roman" panose="02020603050405020304" pitchFamily="18" charset="0"/>
                <a:cs typeface="Times New Roman" panose="02020603050405020304" pitchFamily="18" charset="0"/>
              </a:rPr>
              <a:t>hơn</a:t>
            </a:r>
            <a:r>
              <a:rPr lang="en-US" sz="4400" b="0" i="0" dirty="0">
                <a:solidFill>
                  <a:srgbClr val="000000"/>
                </a:solidFill>
                <a:effectLst/>
                <a:latin typeface="Times New Roman" panose="02020603050405020304" pitchFamily="18" charset="0"/>
                <a:cs typeface="Times New Roman" panose="02020603050405020304" pitchFamily="18" charset="0"/>
              </a:rPr>
              <a:t> </a:t>
            </a:r>
            <a:r>
              <a:rPr lang="en-US" sz="4400" b="0" i="0" dirty="0" err="1">
                <a:solidFill>
                  <a:srgbClr val="000000"/>
                </a:solidFill>
                <a:effectLst/>
                <a:latin typeface="Times New Roman" panose="02020603050405020304" pitchFamily="18" charset="0"/>
                <a:cs typeface="Times New Roman" panose="02020603050405020304" pitchFamily="18" charset="0"/>
              </a:rPr>
              <a:t>sáo</a:t>
            </a:r>
            <a:r>
              <a:rPr lang="en-US" sz="4400" b="0" i="0" dirty="0">
                <a:solidFill>
                  <a:srgbClr val="000000"/>
                </a:solidFill>
                <a:effectLst/>
                <a:latin typeface="Times New Roman" panose="02020603050405020304" pitchFamily="18" charset="0"/>
                <a:cs typeface="Times New Roman" panose="02020603050405020304" pitchFamily="18" charset="0"/>
              </a:rPr>
              <a:t>, </a:t>
            </a:r>
            <a:r>
              <a:rPr lang="en-US" sz="4400" b="0" i="0" dirty="0" err="1">
                <a:solidFill>
                  <a:srgbClr val="000000"/>
                </a:solidFill>
                <a:effectLst/>
                <a:latin typeface="Times New Roman" panose="02020603050405020304" pitchFamily="18" charset="0"/>
                <a:cs typeface="Times New Roman" panose="02020603050405020304" pitchFamily="18" charset="0"/>
              </a:rPr>
              <a:t>lông</a:t>
            </a:r>
            <a:r>
              <a:rPr lang="en-US" sz="4400" b="0" i="0" dirty="0">
                <a:solidFill>
                  <a:srgbClr val="000000"/>
                </a:solidFill>
                <a:effectLst/>
                <a:latin typeface="Times New Roman" panose="02020603050405020304" pitchFamily="18" charset="0"/>
                <a:cs typeface="Times New Roman" panose="02020603050405020304" pitchFamily="18" charset="0"/>
              </a:rPr>
              <a:t> </a:t>
            </a:r>
            <a:r>
              <a:rPr lang="en-US" sz="4400" b="0" i="0" dirty="0" err="1">
                <a:solidFill>
                  <a:srgbClr val="000000"/>
                </a:solidFill>
                <a:effectLst/>
                <a:latin typeface="Times New Roman" panose="02020603050405020304" pitchFamily="18" charset="0"/>
                <a:cs typeface="Times New Roman" panose="02020603050405020304" pitchFamily="18" charset="0"/>
              </a:rPr>
              <a:t>màu</a:t>
            </a:r>
            <a:r>
              <a:rPr lang="en-US" sz="4400" b="0" i="0" dirty="0">
                <a:solidFill>
                  <a:srgbClr val="000000"/>
                </a:solidFill>
                <a:effectLst/>
                <a:latin typeface="Times New Roman" panose="02020603050405020304" pitchFamily="18" charset="0"/>
                <a:cs typeface="Times New Roman" panose="02020603050405020304" pitchFamily="18" charset="0"/>
              </a:rPr>
              <a:t> </a:t>
            </a:r>
            <a:r>
              <a:rPr lang="en-US" sz="4400" b="0" i="0" dirty="0" err="1">
                <a:solidFill>
                  <a:srgbClr val="000000"/>
                </a:solidFill>
                <a:effectLst/>
                <a:latin typeface="Times New Roman" panose="02020603050405020304" pitchFamily="18" charset="0"/>
                <a:cs typeface="Times New Roman" panose="02020603050405020304" pitchFamily="18" charset="0"/>
              </a:rPr>
              <a:t>đen</a:t>
            </a:r>
            <a:r>
              <a:rPr lang="en-US" sz="4400" b="0" i="0" dirty="0">
                <a:solidFill>
                  <a:srgbClr val="000000"/>
                </a:solidFill>
                <a:effectLst/>
                <a:latin typeface="Times New Roman" panose="02020603050405020304" pitchFamily="18" charset="0"/>
                <a:cs typeface="Times New Roman" panose="02020603050405020304" pitchFamily="18" charset="0"/>
              </a:rPr>
              <a:t> </a:t>
            </a:r>
            <a:r>
              <a:rPr lang="en-US" sz="4400" b="0" i="0" dirty="0" err="1">
                <a:solidFill>
                  <a:srgbClr val="000000"/>
                </a:solidFill>
                <a:effectLst/>
                <a:latin typeface="Times New Roman" panose="02020603050405020304" pitchFamily="18" charset="0"/>
                <a:cs typeface="Times New Roman" panose="02020603050405020304" pitchFamily="18" charset="0"/>
              </a:rPr>
              <a:t>hoặc</a:t>
            </a:r>
            <a:r>
              <a:rPr lang="en-US" sz="4400" b="0" i="0" dirty="0">
                <a:solidFill>
                  <a:srgbClr val="000000"/>
                </a:solidFill>
                <a:effectLst/>
                <a:latin typeface="Times New Roman" panose="02020603050405020304" pitchFamily="18" charset="0"/>
                <a:cs typeface="Times New Roman" panose="02020603050405020304" pitchFamily="18" charset="0"/>
              </a:rPr>
              <a:t> </a:t>
            </a:r>
            <a:r>
              <a:rPr lang="en-US" sz="4400" b="0" i="0" dirty="0" err="1">
                <a:solidFill>
                  <a:srgbClr val="000000"/>
                </a:solidFill>
                <a:effectLst/>
                <a:latin typeface="Times New Roman" panose="02020603050405020304" pitchFamily="18" charset="0"/>
                <a:cs typeface="Times New Roman" panose="02020603050405020304" pitchFamily="18" charset="0"/>
              </a:rPr>
              <a:t>đen</a:t>
            </a:r>
            <a:r>
              <a:rPr lang="en-US" sz="4400" b="0" i="0" dirty="0">
                <a:solidFill>
                  <a:srgbClr val="000000"/>
                </a:solidFill>
                <a:effectLst/>
                <a:latin typeface="Times New Roman" panose="02020603050405020304" pitchFamily="18" charset="0"/>
                <a:cs typeface="Times New Roman" panose="02020603050405020304" pitchFamily="18" charset="0"/>
              </a:rPr>
              <a:t> </a:t>
            </a:r>
            <a:r>
              <a:rPr lang="en-US" sz="4400" b="0" i="0" dirty="0" err="1">
                <a:solidFill>
                  <a:srgbClr val="000000"/>
                </a:solidFill>
                <a:effectLst/>
                <a:latin typeface="Times New Roman" panose="02020603050405020304" pitchFamily="18" charset="0"/>
                <a:cs typeface="Times New Roman" panose="02020603050405020304" pitchFamily="18" charset="0"/>
              </a:rPr>
              <a:t>nhạt</a:t>
            </a:r>
            <a:r>
              <a:rPr lang="en-US" sz="4400" b="0" i="0" dirty="0">
                <a:solidFill>
                  <a:srgbClr val="000000"/>
                </a:solidFill>
                <a:effectLst/>
                <a:latin typeface="Times New Roman" panose="02020603050405020304" pitchFamily="18" charset="0"/>
                <a:cs typeface="Times New Roman" panose="02020603050405020304" pitchFamily="18" charset="0"/>
              </a:rPr>
              <a:t> </a:t>
            </a:r>
            <a:r>
              <a:rPr lang="en-US" sz="4400" b="0" i="0" dirty="0" err="1">
                <a:solidFill>
                  <a:srgbClr val="000000"/>
                </a:solidFill>
                <a:effectLst/>
                <a:latin typeface="Times New Roman" panose="02020603050405020304" pitchFamily="18" charset="0"/>
                <a:cs typeface="Times New Roman" panose="02020603050405020304" pitchFamily="18" charset="0"/>
              </a:rPr>
              <a:t>có</a:t>
            </a:r>
            <a:r>
              <a:rPr lang="en-US" sz="4400" b="0" i="0" dirty="0">
                <a:solidFill>
                  <a:srgbClr val="000000"/>
                </a:solidFill>
                <a:effectLst/>
                <a:latin typeface="Times New Roman" panose="02020603050405020304" pitchFamily="18" charset="0"/>
                <a:cs typeface="Times New Roman" panose="02020603050405020304" pitchFamily="18" charset="0"/>
              </a:rPr>
              <a:t> </a:t>
            </a:r>
            <a:r>
              <a:rPr lang="en-US" sz="4400" b="0" i="0" dirty="0" err="1">
                <a:solidFill>
                  <a:srgbClr val="000000"/>
                </a:solidFill>
                <a:effectLst/>
                <a:latin typeface="Times New Roman" panose="02020603050405020304" pitchFamily="18" charset="0"/>
                <a:cs typeface="Times New Roman" panose="02020603050405020304" pitchFamily="18" charset="0"/>
              </a:rPr>
              <a:t>điểm</a:t>
            </a:r>
            <a:r>
              <a:rPr lang="en-US" sz="4400" b="0" i="0" dirty="0">
                <a:solidFill>
                  <a:srgbClr val="000000"/>
                </a:solidFill>
                <a:effectLst/>
                <a:latin typeface="Times New Roman" panose="02020603050405020304" pitchFamily="18" charset="0"/>
                <a:cs typeface="Times New Roman" panose="02020603050405020304" pitchFamily="18" charset="0"/>
              </a:rPr>
              <a:t> </a:t>
            </a:r>
            <a:r>
              <a:rPr lang="en-US" sz="4400" b="0" i="0" dirty="0" err="1">
                <a:solidFill>
                  <a:srgbClr val="000000"/>
                </a:solidFill>
                <a:effectLst/>
                <a:latin typeface="Times New Roman" panose="02020603050405020304" pitchFamily="18" charset="0"/>
                <a:cs typeface="Times New Roman" panose="02020603050405020304" pitchFamily="18" charset="0"/>
              </a:rPr>
              <a:t>nhiều</a:t>
            </a:r>
            <a:r>
              <a:rPr lang="en-US" sz="4400" b="0" i="0" dirty="0">
                <a:solidFill>
                  <a:srgbClr val="000000"/>
                </a:solidFill>
                <a:effectLst/>
                <a:latin typeface="Times New Roman" panose="02020603050405020304" pitchFamily="18" charset="0"/>
                <a:cs typeface="Times New Roman" panose="02020603050405020304" pitchFamily="18" charset="0"/>
              </a:rPr>
              <a:t> </a:t>
            </a:r>
            <a:r>
              <a:rPr lang="en-US" sz="4400" b="0" i="0" dirty="0" err="1">
                <a:solidFill>
                  <a:srgbClr val="000000"/>
                </a:solidFill>
                <a:effectLst/>
                <a:latin typeface="Times New Roman" panose="02020603050405020304" pitchFamily="18" charset="0"/>
                <a:cs typeface="Times New Roman" panose="02020603050405020304" pitchFamily="18" charset="0"/>
              </a:rPr>
              <a:t>chấm</a:t>
            </a:r>
            <a:r>
              <a:rPr lang="en-US" sz="4400" b="0" i="0" dirty="0">
                <a:solidFill>
                  <a:srgbClr val="000000"/>
                </a:solidFill>
                <a:effectLst/>
                <a:latin typeface="Times New Roman" panose="02020603050405020304" pitchFamily="18" charset="0"/>
                <a:cs typeface="Times New Roman" panose="02020603050405020304" pitchFamily="18" charset="0"/>
              </a:rPr>
              <a:t> </a:t>
            </a:r>
            <a:r>
              <a:rPr lang="en-US" sz="4400" b="0" i="0" dirty="0" err="1">
                <a:solidFill>
                  <a:srgbClr val="000000"/>
                </a:solidFill>
                <a:effectLst/>
                <a:latin typeface="Times New Roman" panose="02020603050405020304" pitchFamily="18" charset="0"/>
                <a:cs typeface="Times New Roman" panose="02020603050405020304" pitchFamily="18" charset="0"/>
              </a:rPr>
              <a:t>trắng</a:t>
            </a:r>
            <a:r>
              <a:rPr lang="en-US" sz="4400" b="0" i="0" dirty="0">
                <a:solidFill>
                  <a:srgbClr val="000000"/>
                </a:solidFill>
                <a:effectLst/>
                <a:latin typeface="Times New Roman" panose="02020603050405020304" pitchFamily="18" charset="0"/>
                <a:cs typeface="Times New Roman" panose="02020603050405020304" pitchFamily="18" charset="0"/>
              </a:rPr>
              <a:t>, hay </a:t>
            </a:r>
            <a:r>
              <a:rPr lang="en-US" sz="4400" b="0" i="0" dirty="0" err="1">
                <a:solidFill>
                  <a:srgbClr val="000000"/>
                </a:solidFill>
                <a:effectLst/>
                <a:latin typeface="Times New Roman" panose="02020603050405020304" pitchFamily="18" charset="0"/>
                <a:cs typeface="Times New Roman" panose="02020603050405020304" pitchFamily="18" charset="0"/>
              </a:rPr>
              <a:t>đẻ</a:t>
            </a:r>
            <a:r>
              <a:rPr lang="en-US" sz="4400" b="0" i="0" dirty="0">
                <a:solidFill>
                  <a:srgbClr val="000000"/>
                </a:solidFill>
                <a:effectLst/>
                <a:latin typeface="Times New Roman" panose="02020603050405020304" pitchFamily="18" charset="0"/>
                <a:cs typeface="Times New Roman" panose="02020603050405020304" pitchFamily="18" charset="0"/>
              </a:rPr>
              <a:t> </a:t>
            </a:r>
            <a:r>
              <a:rPr lang="en-US" sz="4400" b="0" i="0" dirty="0" err="1">
                <a:solidFill>
                  <a:srgbClr val="000000"/>
                </a:solidFill>
                <a:effectLst/>
                <a:latin typeface="Times New Roman" panose="02020603050405020304" pitchFamily="18" charset="0"/>
                <a:cs typeface="Times New Roman" panose="02020603050405020304" pitchFamily="18" charset="0"/>
              </a:rPr>
              <a:t>trứng</a:t>
            </a:r>
            <a:r>
              <a:rPr lang="en-US" sz="4400" b="0" i="0" dirty="0">
                <a:solidFill>
                  <a:srgbClr val="000000"/>
                </a:solidFill>
                <a:effectLst/>
                <a:latin typeface="Times New Roman" panose="02020603050405020304" pitchFamily="18" charset="0"/>
                <a:cs typeface="Times New Roman" panose="02020603050405020304" pitchFamily="18" charset="0"/>
              </a:rPr>
              <a:t> </a:t>
            </a:r>
            <a:r>
              <a:rPr lang="en-US" sz="4400" b="0" i="0" dirty="0" err="1">
                <a:solidFill>
                  <a:srgbClr val="000000"/>
                </a:solidFill>
                <a:effectLst/>
                <a:latin typeface="Times New Roman" panose="02020603050405020304" pitchFamily="18" charset="0"/>
                <a:cs typeface="Times New Roman" panose="02020603050405020304" pitchFamily="18" charset="0"/>
              </a:rPr>
              <a:t>vào</a:t>
            </a:r>
            <a:r>
              <a:rPr lang="en-US" sz="4400" b="0" i="0" dirty="0">
                <a:solidFill>
                  <a:srgbClr val="000000"/>
                </a:solidFill>
                <a:effectLst/>
                <a:latin typeface="Times New Roman" panose="02020603050405020304" pitchFamily="18" charset="0"/>
                <a:cs typeface="Times New Roman" panose="02020603050405020304" pitchFamily="18" charset="0"/>
              </a:rPr>
              <a:t> </a:t>
            </a:r>
            <a:r>
              <a:rPr lang="en-US" sz="4400" b="0" i="0" dirty="0" err="1">
                <a:solidFill>
                  <a:srgbClr val="000000"/>
                </a:solidFill>
                <a:effectLst/>
                <a:latin typeface="Times New Roman" panose="02020603050405020304" pitchFamily="18" charset="0"/>
                <a:cs typeface="Times New Roman" panose="02020603050405020304" pitchFamily="18" charset="0"/>
              </a:rPr>
              <a:t>tổ</a:t>
            </a:r>
            <a:r>
              <a:rPr lang="en-US" sz="4400" b="0" i="0" dirty="0">
                <a:solidFill>
                  <a:srgbClr val="000000"/>
                </a:solidFill>
                <a:effectLst/>
                <a:latin typeface="Times New Roman" panose="02020603050405020304" pitchFamily="18" charset="0"/>
                <a:cs typeface="Times New Roman" panose="02020603050405020304" pitchFamily="18" charset="0"/>
              </a:rPr>
              <a:t> </a:t>
            </a:r>
            <a:r>
              <a:rPr lang="en-US" sz="4400" b="0" i="0" dirty="0" err="1">
                <a:solidFill>
                  <a:srgbClr val="000000"/>
                </a:solidFill>
                <a:effectLst/>
                <a:latin typeface="Times New Roman" panose="02020603050405020304" pitchFamily="18" charset="0"/>
                <a:cs typeface="Times New Roman" panose="02020603050405020304" pitchFamily="18" charset="0"/>
              </a:rPr>
              <a:t>sáo</a:t>
            </a:r>
            <a:r>
              <a:rPr lang="en-US" sz="4400" b="0" i="0" dirty="0">
                <a:solidFill>
                  <a:srgbClr val="000000"/>
                </a:solidFill>
                <a:effectLst/>
                <a:latin typeface="Times New Roman" panose="02020603050405020304" pitchFamily="18" charset="0"/>
                <a:cs typeface="Times New Roman" panose="02020603050405020304" pitchFamily="18" charset="0"/>
              </a:rPr>
              <a:t> </a:t>
            </a:r>
            <a:r>
              <a:rPr lang="en-US" sz="4400" b="0" i="0" dirty="0" err="1">
                <a:solidFill>
                  <a:srgbClr val="000000"/>
                </a:solidFill>
                <a:effectLst/>
                <a:latin typeface="Times New Roman" panose="02020603050405020304" pitchFamily="18" charset="0"/>
                <a:cs typeface="Times New Roman" panose="02020603050405020304" pitchFamily="18" charset="0"/>
              </a:rPr>
              <a:t>sậu</a:t>
            </a:r>
            <a:r>
              <a:rPr lang="en-US" sz="4400" b="0" i="0" dirty="0">
                <a:solidFill>
                  <a:srgbClr val="000000"/>
                </a:solidFill>
                <a:effectLst/>
                <a:latin typeface="Times New Roman" panose="02020603050405020304" pitchFamily="18" charset="0"/>
                <a:cs typeface="Times New Roman" panose="02020603050405020304" pitchFamily="18" charset="0"/>
              </a:rPr>
              <a:t> </a:t>
            </a:r>
            <a:r>
              <a:rPr lang="en-US" sz="4400" b="0" i="0" dirty="0" err="1">
                <a:solidFill>
                  <a:srgbClr val="000000"/>
                </a:solidFill>
                <a:effectLst/>
                <a:latin typeface="Times New Roman" panose="02020603050405020304" pitchFamily="18" charset="0"/>
                <a:cs typeface="Times New Roman" panose="02020603050405020304" pitchFamily="18" charset="0"/>
              </a:rPr>
              <a:t>hoặc</a:t>
            </a:r>
            <a:r>
              <a:rPr lang="en-US" sz="4400" b="0" i="0" dirty="0">
                <a:solidFill>
                  <a:srgbClr val="000000"/>
                </a:solidFill>
                <a:effectLst/>
                <a:latin typeface="Times New Roman" panose="02020603050405020304" pitchFamily="18" charset="0"/>
                <a:cs typeface="Times New Roman" panose="02020603050405020304" pitchFamily="18" charset="0"/>
              </a:rPr>
              <a:t> </a:t>
            </a:r>
            <a:r>
              <a:rPr lang="en-US" sz="4400" b="0" i="0" dirty="0" err="1">
                <a:solidFill>
                  <a:srgbClr val="000000"/>
                </a:solidFill>
                <a:effectLst/>
                <a:latin typeface="Times New Roman" panose="02020603050405020304" pitchFamily="18" charset="0"/>
                <a:cs typeface="Times New Roman" panose="02020603050405020304" pitchFamily="18" charset="0"/>
              </a:rPr>
              <a:t>ác</a:t>
            </a:r>
            <a:r>
              <a:rPr lang="en-US" sz="4400" b="0" i="0" dirty="0">
                <a:solidFill>
                  <a:srgbClr val="000000"/>
                </a:solidFill>
                <a:effectLst/>
                <a:latin typeface="Times New Roman" panose="02020603050405020304" pitchFamily="18" charset="0"/>
                <a:cs typeface="Times New Roman" panose="02020603050405020304" pitchFamily="18" charset="0"/>
              </a:rPr>
              <a:t> </a:t>
            </a:r>
            <a:r>
              <a:rPr lang="en-US" sz="4400" b="0" i="0" dirty="0" err="1">
                <a:solidFill>
                  <a:srgbClr val="000000"/>
                </a:solidFill>
                <a:effectLst/>
                <a:latin typeface="Times New Roman" panose="02020603050405020304" pitchFamily="18" charset="0"/>
                <a:cs typeface="Times New Roman" panose="02020603050405020304" pitchFamily="18" charset="0"/>
              </a:rPr>
              <a:t>là</a:t>
            </a:r>
            <a:r>
              <a:rPr lang="en-US" sz="4400" b="0" i="0" dirty="0">
                <a:solidFill>
                  <a:srgbClr val="000000"/>
                </a:solidFill>
                <a:effectLst/>
                <a:latin typeface="Times New Roman" panose="02020603050405020304" pitchFamily="18" charset="0"/>
                <a:cs typeface="Times New Roman" panose="02020603050405020304" pitchFamily="18" charset="0"/>
              </a:rPr>
              <a:t>, </a:t>
            </a:r>
            <a:r>
              <a:rPr lang="en-US" sz="4400" b="0" i="0" dirty="0" err="1">
                <a:solidFill>
                  <a:srgbClr val="000000"/>
                </a:solidFill>
                <a:effectLst/>
                <a:latin typeface="Times New Roman" panose="02020603050405020304" pitchFamily="18" charset="0"/>
                <a:cs typeface="Times New Roman" panose="02020603050405020304" pitchFamily="18" charset="0"/>
              </a:rPr>
              <a:t>thường</a:t>
            </a:r>
            <a:r>
              <a:rPr lang="en-US" sz="4400" b="0" i="0" dirty="0">
                <a:solidFill>
                  <a:srgbClr val="000000"/>
                </a:solidFill>
                <a:effectLst/>
                <a:latin typeface="Times New Roman" panose="02020603050405020304" pitchFamily="18" charset="0"/>
                <a:cs typeface="Times New Roman" panose="02020603050405020304" pitchFamily="18" charset="0"/>
              </a:rPr>
              <a:t> </a:t>
            </a:r>
            <a:r>
              <a:rPr lang="en-US" sz="4400" b="0" i="0" dirty="0" err="1">
                <a:solidFill>
                  <a:srgbClr val="000000"/>
                </a:solidFill>
                <a:effectLst/>
                <a:latin typeface="Times New Roman" panose="02020603050405020304" pitchFamily="18" charset="0"/>
                <a:cs typeface="Times New Roman" panose="02020603050405020304" pitchFamily="18" charset="0"/>
              </a:rPr>
              <a:t>kêu</a:t>
            </a:r>
            <a:r>
              <a:rPr lang="en-US" sz="4400" b="0" i="0" dirty="0">
                <a:solidFill>
                  <a:srgbClr val="000000"/>
                </a:solidFill>
                <a:effectLst/>
                <a:latin typeface="Times New Roman" panose="02020603050405020304" pitchFamily="18" charset="0"/>
                <a:cs typeface="Times New Roman" panose="02020603050405020304" pitchFamily="18" charset="0"/>
              </a:rPr>
              <a:t> </a:t>
            </a:r>
            <a:r>
              <a:rPr lang="en-US" sz="4400" b="0" i="0" dirty="0" err="1">
                <a:solidFill>
                  <a:srgbClr val="000000"/>
                </a:solidFill>
                <a:effectLst/>
                <a:latin typeface="Times New Roman" panose="02020603050405020304" pitchFamily="18" charset="0"/>
                <a:cs typeface="Times New Roman" panose="02020603050405020304" pitchFamily="18" charset="0"/>
              </a:rPr>
              <a:t>vào</a:t>
            </a:r>
            <a:r>
              <a:rPr lang="en-US" sz="4400" b="0" i="0" dirty="0">
                <a:solidFill>
                  <a:srgbClr val="000000"/>
                </a:solidFill>
                <a:effectLst/>
                <a:latin typeface="Times New Roman" panose="02020603050405020304" pitchFamily="18" charset="0"/>
                <a:cs typeface="Times New Roman" panose="02020603050405020304" pitchFamily="18" charset="0"/>
              </a:rPr>
              <a:t> </a:t>
            </a:r>
            <a:r>
              <a:rPr lang="en-US" sz="4400" b="0" i="0" dirty="0" err="1">
                <a:solidFill>
                  <a:srgbClr val="000000"/>
                </a:solidFill>
                <a:effectLst/>
                <a:latin typeface="Times New Roman" panose="02020603050405020304" pitchFamily="18" charset="0"/>
                <a:cs typeface="Times New Roman" panose="02020603050405020304" pitchFamily="18" charset="0"/>
              </a:rPr>
              <a:t>đầu</a:t>
            </a:r>
            <a:r>
              <a:rPr lang="en-US" sz="4400" b="0" i="0" dirty="0">
                <a:solidFill>
                  <a:srgbClr val="000000"/>
                </a:solidFill>
                <a:effectLst/>
                <a:latin typeface="Times New Roman" panose="02020603050405020304" pitchFamily="18" charset="0"/>
                <a:cs typeface="Times New Roman" panose="02020603050405020304" pitchFamily="18" charset="0"/>
              </a:rPr>
              <a:t> </a:t>
            </a:r>
            <a:r>
              <a:rPr lang="en-US" sz="4400" b="0" i="0" dirty="0" err="1">
                <a:solidFill>
                  <a:srgbClr val="000000"/>
                </a:solidFill>
                <a:effectLst/>
                <a:latin typeface="Times New Roman" panose="02020603050405020304" pitchFamily="18" charset="0"/>
                <a:cs typeface="Times New Roman" panose="02020603050405020304" pitchFamily="18" charset="0"/>
              </a:rPr>
              <a:t>mùa</a:t>
            </a:r>
            <a:r>
              <a:rPr lang="en-US" sz="4400" b="0" i="0" dirty="0">
                <a:solidFill>
                  <a:srgbClr val="000000"/>
                </a:solidFill>
                <a:effectLst/>
                <a:latin typeface="Times New Roman" panose="02020603050405020304" pitchFamily="18" charset="0"/>
                <a:cs typeface="Times New Roman" panose="02020603050405020304" pitchFamily="18" charset="0"/>
              </a:rPr>
              <a:t> </a:t>
            </a:r>
            <a:r>
              <a:rPr lang="en-US" sz="4400" b="0" i="0" dirty="0" err="1">
                <a:solidFill>
                  <a:srgbClr val="000000"/>
                </a:solidFill>
                <a:effectLst/>
                <a:latin typeface="Times New Roman" panose="02020603050405020304" pitchFamily="18" charset="0"/>
                <a:cs typeface="Times New Roman" panose="02020603050405020304" pitchFamily="18" charset="0"/>
              </a:rPr>
              <a:t>hè</a:t>
            </a:r>
            <a:r>
              <a:rPr lang="en-US" sz="4400" b="0" i="0" dirty="0">
                <a:solidFill>
                  <a:srgbClr val="000000"/>
                </a:solidFill>
                <a:effectLst/>
                <a:latin typeface="Times New Roman" panose="02020603050405020304" pitchFamily="18" charset="0"/>
                <a:cs typeface="Times New Roman" panose="02020603050405020304" pitchFamily="18" charset="0"/>
              </a:rPr>
              <a:t>.</a:t>
            </a:r>
            <a:endParaRPr lang="vi-VN" sz="4400" b="0" i="0" dirty="0">
              <a:solidFill>
                <a:srgbClr val="000000"/>
              </a:solidFill>
              <a:effectLst/>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608E3834-10C6-0C78-B188-64E76769E218}"/>
              </a:ext>
            </a:extLst>
          </p:cNvPr>
          <p:cNvPicPr>
            <a:picLocks noChangeAspect="1"/>
          </p:cNvPicPr>
          <p:nvPr/>
        </p:nvPicPr>
        <p:blipFill>
          <a:blip r:embed="rId4"/>
          <a:stretch>
            <a:fillRect/>
          </a:stretch>
        </p:blipFill>
        <p:spPr>
          <a:xfrm>
            <a:off x="1271315" y="5143500"/>
            <a:ext cx="7158182" cy="4724400"/>
          </a:xfrm>
          <a:prstGeom prst="rect">
            <a:avLst/>
          </a:prstGeom>
        </p:spPr>
      </p:pic>
      <p:sp>
        <p:nvSpPr>
          <p:cNvPr id="6" name="Rectangle 5">
            <a:extLst>
              <a:ext uri="{FF2B5EF4-FFF2-40B4-BE49-F238E27FC236}">
                <a16:creationId xmlns:a16="http://schemas.microsoft.com/office/drawing/2014/main" id="{9D0DDF76-2457-F4B3-B99B-18950829CE41}"/>
              </a:ext>
            </a:extLst>
          </p:cNvPr>
          <p:cNvSpPr/>
          <p:nvPr/>
        </p:nvSpPr>
        <p:spPr>
          <a:xfrm>
            <a:off x="8953500" y="5143500"/>
            <a:ext cx="8496300" cy="4154984"/>
          </a:xfrm>
          <a:prstGeom prst="rect">
            <a:avLst/>
          </a:prstGeom>
        </p:spPr>
        <p:txBody>
          <a:bodyPr wrap="square">
            <a:spAutoFit/>
          </a:bodyPr>
          <a:lstStyle/>
          <a:p>
            <a:pPr algn="just"/>
            <a:r>
              <a:rPr lang="en-US" sz="4400" dirty="0">
                <a:solidFill>
                  <a:srgbClr val="000000"/>
                </a:solidFill>
                <a:latin typeface="Times New Roman" panose="02020603050405020304" pitchFamily="18" charset="0"/>
                <a:cs typeface="Times New Roman" panose="02020603050405020304" pitchFamily="18" charset="0"/>
              </a:rPr>
              <a:t>- </a:t>
            </a:r>
            <a:r>
              <a:rPr lang="en-US" sz="4400" b="1" dirty="0" err="1">
                <a:solidFill>
                  <a:srgbClr val="000000"/>
                </a:solidFill>
                <a:latin typeface="Times New Roman" panose="02020603050405020304" pitchFamily="18" charset="0"/>
                <a:cs typeface="Times New Roman" panose="02020603050405020304" pitchFamily="18" charset="0"/>
              </a:rPr>
              <a:t>Đinh</a:t>
            </a:r>
            <a:r>
              <a:rPr lang="en-US" sz="4400" b="1" dirty="0">
                <a:solidFill>
                  <a:srgbClr val="000000"/>
                </a:solidFill>
                <a:latin typeface="Times New Roman" panose="02020603050405020304" pitchFamily="18" charset="0"/>
                <a:cs typeface="Times New Roman" panose="02020603050405020304" pitchFamily="18" charset="0"/>
              </a:rPr>
              <a:t> </a:t>
            </a:r>
            <a:r>
              <a:rPr lang="en-US" sz="4400" b="1" dirty="0" err="1">
                <a:solidFill>
                  <a:srgbClr val="000000"/>
                </a:solidFill>
                <a:latin typeface="Times New Roman" panose="02020603050405020304" pitchFamily="18" charset="0"/>
                <a:cs typeface="Times New Roman" panose="02020603050405020304" pitchFamily="18" charset="0"/>
              </a:rPr>
              <a:t>ninh</a:t>
            </a:r>
            <a:r>
              <a:rPr lang="en-US" sz="4400" dirty="0">
                <a:solidFill>
                  <a:srgbClr val="000000"/>
                </a:solidFill>
                <a:latin typeface="Times New Roman" panose="02020603050405020304" pitchFamily="18" charset="0"/>
                <a:cs typeface="Times New Roman" panose="02020603050405020304" pitchFamily="18" charset="0"/>
              </a:rPr>
              <a:t>: </a:t>
            </a:r>
            <a:r>
              <a:rPr lang="en-US" sz="4400" dirty="0" err="1">
                <a:solidFill>
                  <a:srgbClr val="000000"/>
                </a:solidFill>
                <a:latin typeface="Times New Roman" panose="02020603050405020304" pitchFamily="18" charset="0"/>
                <a:cs typeface="Times New Roman" panose="02020603050405020304" pitchFamily="18" charset="0"/>
              </a:rPr>
              <a:t>trong</a:t>
            </a:r>
            <a:r>
              <a:rPr lang="en-US" sz="4400" dirty="0">
                <a:solidFill>
                  <a:srgbClr val="000000"/>
                </a:solidFill>
                <a:latin typeface="Times New Roman" panose="02020603050405020304" pitchFamily="18" charset="0"/>
                <a:cs typeface="Times New Roman" panose="02020603050405020304" pitchFamily="18" charset="0"/>
              </a:rPr>
              <a:t> </a:t>
            </a:r>
            <a:r>
              <a:rPr lang="en-US" sz="4400" dirty="0" err="1">
                <a:solidFill>
                  <a:srgbClr val="000000"/>
                </a:solidFill>
                <a:latin typeface="Times New Roman" panose="02020603050405020304" pitchFamily="18" charset="0"/>
                <a:cs typeface="Times New Roman" panose="02020603050405020304" pitchFamily="18" charset="0"/>
              </a:rPr>
              <a:t>câu</a:t>
            </a:r>
            <a:r>
              <a:rPr lang="en-US" sz="4400" dirty="0">
                <a:solidFill>
                  <a:srgbClr val="000000"/>
                </a:solidFill>
                <a:latin typeface="Times New Roman" panose="02020603050405020304" pitchFamily="18" charset="0"/>
                <a:cs typeface="Times New Roman" panose="02020603050405020304" pitchFamily="18" charset="0"/>
              </a:rPr>
              <a:t> </a:t>
            </a:r>
            <a:r>
              <a:rPr lang="en-US" sz="4400" dirty="0" err="1">
                <a:solidFill>
                  <a:srgbClr val="000000"/>
                </a:solidFill>
                <a:latin typeface="Times New Roman" panose="02020603050405020304" pitchFamily="18" charset="0"/>
                <a:cs typeface="Times New Roman" panose="02020603050405020304" pitchFamily="18" charset="0"/>
              </a:rPr>
              <a:t>này</a:t>
            </a:r>
            <a:r>
              <a:rPr lang="en-US" sz="4400" dirty="0">
                <a:solidFill>
                  <a:srgbClr val="000000"/>
                </a:solidFill>
                <a:latin typeface="Times New Roman" panose="02020603050405020304" pitchFamily="18" charset="0"/>
                <a:cs typeface="Times New Roman" panose="02020603050405020304" pitchFamily="18" charset="0"/>
              </a:rPr>
              <a:t> </a:t>
            </a:r>
            <a:r>
              <a:rPr lang="en-US" sz="4400" dirty="0" err="1">
                <a:solidFill>
                  <a:srgbClr val="000000"/>
                </a:solidFill>
                <a:latin typeface="Times New Roman" panose="02020603050405020304" pitchFamily="18" charset="0"/>
                <a:cs typeface="Times New Roman" panose="02020603050405020304" pitchFamily="18" charset="0"/>
              </a:rPr>
              <a:t>có</a:t>
            </a:r>
            <a:r>
              <a:rPr lang="en-US" sz="4400" dirty="0">
                <a:solidFill>
                  <a:srgbClr val="000000"/>
                </a:solidFill>
                <a:latin typeface="Times New Roman" panose="02020603050405020304" pitchFamily="18" charset="0"/>
                <a:cs typeface="Times New Roman" panose="02020603050405020304" pitchFamily="18" charset="0"/>
              </a:rPr>
              <a:t> </a:t>
            </a:r>
            <a:r>
              <a:rPr lang="en-US" sz="4400" dirty="0" err="1">
                <a:solidFill>
                  <a:srgbClr val="000000"/>
                </a:solidFill>
                <a:latin typeface="Times New Roman" panose="02020603050405020304" pitchFamily="18" charset="0"/>
                <a:cs typeface="Times New Roman" panose="02020603050405020304" pitchFamily="18" charset="0"/>
              </a:rPr>
              <a:t>nghĩa</a:t>
            </a:r>
            <a:r>
              <a:rPr lang="en-US" sz="4400" dirty="0">
                <a:solidFill>
                  <a:srgbClr val="000000"/>
                </a:solidFill>
                <a:latin typeface="Times New Roman" panose="02020603050405020304" pitchFamily="18" charset="0"/>
                <a:cs typeface="Times New Roman" panose="02020603050405020304" pitchFamily="18" charset="0"/>
              </a:rPr>
              <a:t> </a:t>
            </a:r>
            <a:r>
              <a:rPr lang="en-US" sz="4400" dirty="0" err="1">
                <a:solidFill>
                  <a:srgbClr val="000000"/>
                </a:solidFill>
                <a:latin typeface="Times New Roman" panose="02020603050405020304" pitchFamily="18" charset="0"/>
                <a:cs typeface="Times New Roman" panose="02020603050405020304" pitchFamily="18" charset="0"/>
              </a:rPr>
              <a:t>là</a:t>
            </a:r>
            <a:r>
              <a:rPr lang="en-US" sz="4400" dirty="0">
                <a:solidFill>
                  <a:srgbClr val="000000"/>
                </a:solidFill>
                <a:latin typeface="Times New Roman" panose="02020603050405020304" pitchFamily="18" charset="0"/>
                <a:cs typeface="Times New Roman" panose="02020603050405020304" pitchFamily="18" charset="0"/>
              </a:rPr>
              <a:t> </a:t>
            </a:r>
            <a:r>
              <a:rPr lang="en-US" sz="4400" dirty="0" err="1">
                <a:solidFill>
                  <a:srgbClr val="000000"/>
                </a:solidFill>
                <a:latin typeface="Times New Roman" panose="02020603050405020304" pitchFamily="18" charset="0"/>
                <a:cs typeface="Times New Roman" panose="02020603050405020304" pitchFamily="18" charset="0"/>
              </a:rPr>
              <a:t>nhắc</a:t>
            </a:r>
            <a:r>
              <a:rPr lang="en-US" sz="4400" dirty="0">
                <a:solidFill>
                  <a:srgbClr val="000000"/>
                </a:solidFill>
                <a:latin typeface="Times New Roman" panose="02020603050405020304" pitchFamily="18" charset="0"/>
                <a:cs typeface="Times New Roman" panose="02020603050405020304" pitchFamily="18" charset="0"/>
              </a:rPr>
              <a:t> </a:t>
            </a:r>
            <a:r>
              <a:rPr lang="en-US" sz="4400" dirty="0" err="1">
                <a:solidFill>
                  <a:srgbClr val="000000"/>
                </a:solidFill>
                <a:latin typeface="Times New Roman" panose="02020603050405020304" pitchFamily="18" charset="0"/>
                <a:cs typeface="Times New Roman" panose="02020603050405020304" pitchFamily="18" charset="0"/>
              </a:rPr>
              <a:t>đi</a:t>
            </a:r>
            <a:r>
              <a:rPr lang="en-US" sz="4400" dirty="0">
                <a:solidFill>
                  <a:srgbClr val="000000"/>
                </a:solidFill>
                <a:latin typeface="Times New Roman" panose="02020603050405020304" pitchFamily="18" charset="0"/>
                <a:cs typeface="Times New Roman" panose="02020603050405020304" pitchFamily="18" charset="0"/>
              </a:rPr>
              <a:t> </a:t>
            </a:r>
            <a:r>
              <a:rPr lang="en-US" sz="4400" dirty="0" err="1">
                <a:solidFill>
                  <a:srgbClr val="000000"/>
                </a:solidFill>
                <a:latin typeface="Times New Roman" panose="02020603050405020304" pitchFamily="18" charset="0"/>
                <a:cs typeface="Times New Roman" panose="02020603050405020304" pitchFamily="18" charset="0"/>
              </a:rPr>
              <a:t>nhắc</a:t>
            </a:r>
            <a:r>
              <a:rPr lang="en-US" sz="4400" dirty="0">
                <a:solidFill>
                  <a:srgbClr val="000000"/>
                </a:solidFill>
                <a:latin typeface="Times New Roman" panose="02020603050405020304" pitchFamily="18" charset="0"/>
                <a:cs typeface="Times New Roman" panose="02020603050405020304" pitchFamily="18" charset="0"/>
              </a:rPr>
              <a:t> </a:t>
            </a:r>
            <a:r>
              <a:rPr lang="en-US" sz="4400" dirty="0" err="1">
                <a:solidFill>
                  <a:srgbClr val="000000"/>
                </a:solidFill>
                <a:latin typeface="Times New Roman" panose="02020603050405020304" pitchFamily="18" charset="0"/>
                <a:cs typeface="Times New Roman" panose="02020603050405020304" pitchFamily="18" charset="0"/>
              </a:rPr>
              <a:t>lại</a:t>
            </a:r>
            <a:r>
              <a:rPr lang="en-US" sz="4400" dirty="0">
                <a:solidFill>
                  <a:srgbClr val="000000"/>
                </a:solidFill>
                <a:latin typeface="Times New Roman" panose="02020603050405020304" pitchFamily="18" charset="0"/>
                <a:cs typeface="Times New Roman" panose="02020603050405020304" pitchFamily="18" charset="0"/>
              </a:rPr>
              <a:t> </a:t>
            </a:r>
            <a:r>
              <a:rPr lang="en-US" sz="4400" dirty="0" err="1">
                <a:solidFill>
                  <a:srgbClr val="000000"/>
                </a:solidFill>
                <a:latin typeface="Times New Roman" panose="02020603050405020304" pitchFamily="18" charset="0"/>
                <a:cs typeface="Times New Roman" panose="02020603050405020304" pitchFamily="18" charset="0"/>
              </a:rPr>
              <a:t>cho</a:t>
            </a:r>
            <a:r>
              <a:rPr lang="en-US" sz="4400" dirty="0">
                <a:solidFill>
                  <a:srgbClr val="000000"/>
                </a:solidFill>
                <a:latin typeface="Times New Roman" panose="02020603050405020304" pitchFamily="18" charset="0"/>
                <a:cs typeface="Times New Roman" panose="02020603050405020304" pitchFamily="18" charset="0"/>
              </a:rPr>
              <a:t> </a:t>
            </a:r>
            <a:r>
              <a:rPr lang="en-US" sz="4400" dirty="0" err="1">
                <a:solidFill>
                  <a:srgbClr val="000000"/>
                </a:solidFill>
                <a:latin typeface="Times New Roman" panose="02020603050405020304" pitchFamily="18" charset="0"/>
                <a:cs typeface="Times New Roman" panose="02020603050405020304" pitchFamily="18" charset="0"/>
              </a:rPr>
              <a:t>người</a:t>
            </a:r>
            <a:r>
              <a:rPr lang="en-US" sz="4400" dirty="0">
                <a:solidFill>
                  <a:srgbClr val="000000"/>
                </a:solidFill>
                <a:latin typeface="Times New Roman" panose="02020603050405020304" pitchFamily="18" charset="0"/>
                <a:cs typeface="Times New Roman" panose="02020603050405020304" pitchFamily="18" charset="0"/>
              </a:rPr>
              <a:t> </a:t>
            </a:r>
            <a:r>
              <a:rPr lang="en-US" sz="4400" dirty="0" err="1">
                <a:solidFill>
                  <a:srgbClr val="000000"/>
                </a:solidFill>
                <a:latin typeface="Times New Roman" panose="02020603050405020304" pitchFamily="18" charset="0"/>
                <a:cs typeface="Times New Roman" panose="02020603050405020304" pitchFamily="18" charset="0"/>
              </a:rPr>
              <a:t>khác</a:t>
            </a:r>
            <a:r>
              <a:rPr lang="en-US" sz="4400" dirty="0">
                <a:solidFill>
                  <a:srgbClr val="000000"/>
                </a:solidFill>
                <a:latin typeface="Times New Roman" panose="02020603050405020304" pitchFamily="18" charset="0"/>
                <a:cs typeface="Times New Roman" panose="02020603050405020304" pitchFamily="18" charset="0"/>
              </a:rPr>
              <a:t> </a:t>
            </a:r>
            <a:r>
              <a:rPr lang="en-US" sz="4400" dirty="0" err="1">
                <a:solidFill>
                  <a:srgbClr val="000000"/>
                </a:solidFill>
                <a:latin typeface="Times New Roman" panose="02020603050405020304" pitchFamily="18" charset="0"/>
                <a:cs typeface="Times New Roman" panose="02020603050405020304" pitchFamily="18" charset="0"/>
              </a:rPr>
              <a:t>nhớ</a:t>
            </a:r>
            <a:r>
              <a:rPr lang="en-US" sz="4400" dirty="0">
                <a:solidFill>
                  <a:srgbClr val="000000"/>
                </a:solidFill>
                <a:latin typeface="Times New Roman" panose="02020603050405020304" pitchFamily="18" charset="0"/>
                <a:cs typeface="Times New Roman" panose="02020603050405020304" pitchFamily="18" charset="0"/>
              </a:rPr>
              <a:t>.</a:t>
            </a:r>
          </a:p>
          <a:p>
            <a:pPr algn="just"/>
            <a:r>
              <a:rPr lang="en-US" sz="4400" b="0" i="0" dirty="0">
                <a:solidFill>
                  <a:srgbClr val="000000"/>
                </a:solidFill>
                <a:effectLst/>
                <a:latin typeface="Times New Roman" panose="02020603050405020304" pitchFamily="18" charset="0"/>
                <a:cs typeface="Times New Roman" panose="02020603050405020304" pitchFamily="18" charset="0"/>
              </a:rPr>
              <a:t>- </a:t>
            </a:r>
            <a:r>
              <a:rPr lang="en-US" sz="4400" b="1" i="0" dirty="0" err="1">
                <a:solidFill>
                  <a:srgbClr val="000000"/>
                </a:solidFill>
                <a:effectLst/>
                <a:latin typeface="Times New Roman" panose="02020603050405020304" pitchFamily="18" charset="0"/>
                <a:cs typeface="Times New Roman" panose="02020603050405020304" pitchFamily="18" charset="0"/>
              </a:rPr>
              <a:t>Chiến</a:t>
            </a:r>
            <a:r>
              <a:rPr lang="en-US" sz="4400" b="1" i="0" dirty="0">
                <a:solidFill>
                  <a:srgbClr val="000000"/>
                </a:solidFill>
                <a:effectLst/>
                <a:latin typeface="Times New Roman" panose="02020603050405020304" pitchFamily="18" charset="0"/>
                <a:cs typeface="Times New Roman" panose="02020603050405020304" pitchFamily="18" charset="0"/>
              </a:rPr>
              <a:t> </a:t>
            </a:r>
            <a:r>
              <a:rPr lang="en-US" sz="4400" b="1" i="0" dirty="0" err="1">
                <a:solidFill>
                  <a:srgbClr val="000000"/>
                </a:solidFill>
                <a:effectLst/>
                <a:latin typeface="Times New Roman" panose="02020603050405020304" pitchFamily="18" charset="0"/>
                <a:cs typeface="Times New Roman" panose="02020603050405020304" pitchFamily="18" charset="0"/>
              </a:rPr>
              <a:t>khu</a:t>
            </a:r>
            <a:r>
              <a:rPr lang="en-US" sz="4400" b="0" i="0" dirty="0">
                <a:solidFill>
                  <a:srgbClr val="000000"/>
                </a:solidFill>
                <a:effectLst/>
                <a:latin typeface="Times New Roman" panose="02020603050405020304" pitchFamily="18" charset="0"/>
                <a:cs typeface="Times New Roman" panose="02020603050405020304" pitchFamily="18" charset="0"/>
              </a:rPr>
              <a:t>: </a:t>
            </a:r>
            <a:r>
              <a:rPr lang="en-US" sz="4400" b="0" i="0" dirty="0" err="1">
                <a:solidFill>
                  <a:srgbClr val="000000"/>
                </a:solidFill>
                <a:effectLst/>
                <a:latin typeface="Times New Roman" panose="02020603050405020304" pitchFamily="18" charset="0"/>
                <a:cs typeface="Times New Roman" panose="02020603050405020304" pitchFamily="18" charset="0"/>
              </a:rPr>
              <a:t>vùng</a:t>
            </a:r>
            <a:r>
              <a:rPr lang="en-US" sz="4400" b="0" i="0" dirty="0">
                <a:solidFill>
                  <a:srgbClr val="000000"/>
                </a:solidFill>
                <a:effectLst/>
                <a:latin typeface="Times New Roman" panose="02020603050405020304" pitchFamily="18" charset="0"/>
                <a:cs typeface="Times New Roman" panose="02020603050405020304" pitchFamily="18" charset="0"/>
              </a:rPr>
              <a:t> </a:t>
            </a:r>
            <a:r>
              <a:rPr lang="en-US" sz="4400" b="0" i="0" dirty="0" err="1">
                <a:solidFill>
                  <a:srgbClr val="000000"/>
                </a:solidFill>
                <a:effectLst/>
                <a:latin typeface="Times New Roman" panose="02020603050405020304" pitchFamily="18" charset="0"/>
                <a:cs typeface="Times New Roman" panose="02020603050405020304" pitchFamily="18" charset="0"/>
              </a:rPr>
              <a:t>căn</a:t>
            </a:r>
            <a:r>
              <a:rPr lang="en-US" sz="4400" b="0" i="0" dirty="0">
                <a:solidFill>
                  <a:srgbClr val="000000"/>
                </a:solidFill>
                <a:effectLst/>
                <a:latin typeface="Times New Roman" panose="02020603050405020304" pitchFamily="18" charset="0"/>
                <a:cs typeface="Times New Roman" panose="02020603050405020304" pitchFamily="18" charset="0"/>
              </a:rPr>
              <a:t> </a:t>
            </a:r>
            <a:r>
              <a:rPr lang="en-US" sz="4400" b="0" i="0" dirty="0" err="1">
                <a:solidFill>
                  <a:srgbClr val="000000"/>
                </a:solidFill>
                <a:effectLst/>
                <a:latin typeface="Times New Roman" panose="02020603050405020304" pitchFamily="18" charset="0"/>
                <a:cs typeface="Times New Roman" panose="02020603050405020304" pitchFamily="18" charset="0"/>
              </a:rPr>
              <a:t>cứ</a:t>
            </a:r>
            <a:r>
              <a:rPr lang="en-US" sz="4400" b="0" i="0" dirty="0">
                <a:solidFill>
                  <a:srgbClr val="000000"/>
                </a:solidFill>
                <a:effectLst/>
                <a:latin typeface="Times New Roman" panose="02020603050405020304" pitchFamily="18" charset="0"/>
                <a:cs typeface="Times New Roman" panose="02020603050405020304" pitchFamily="18" charset="0"/>
              </a:rPr>
              <a:t> </a:t>
            </a:r>
            <a:r>
              <a:rPr lang="en-US" sz="4400" b="0" i="0" dirty="0" err="1">
                <a:solidFill>
                  <a:srgbClr val="000000"/>
                </a:solidFill>
                <a:effectLst/>
                <a:latin typeface="Times New Roman" panose="02020603050405020304" pitchFamily="18" charset="0"/>
                <a:cs typeface="Times New Roman" panose="02020603050405020304" pitchFamily="18" charset="0"/>
              </a:rPr>
              <a:t>của</a:t>
            </a:r>
            <a:r>
              <a:rPr lang="en-US" sz="4400" b="0" i="0" dirty="0">
                <a:solidFill>
                  <a:srgbClr val="000000"/>
                </a:solidFill>
                <a:effectLst/>
                <a:latin typeface="Times New Roman" panose="02020603050405020304" pitchFamily="18" charset="0"/>
                <a:cs typeface="Times New Roman" panose="02020603050405020304" pitchFamily="18" charset="0"/>
              </a:rPr>
              <a:t> </a:t>
            </a:r>
            <a:r>
              <a:rPr lang="en-US" sz="4400" b="0" i="0" dirty="0" err="1">
                <a:solidFill>
                  <a:srgbClr val="000000"/>
                </a:solidFill>
                <a:effectLst/>
                <a:latin typeface="Times New Roman" panose="02020603050405020304" pitchFamily="18" charset="0"/>
                <a:cs typeface="Times New Roman" panose="02020603050405020304" pitchFamily="18" charset="0"/>
              </a:rPr>
              <a:t>lực</a:t>
            </a:r>
            <a:r>
              <a:rPr lang="en-US" sz="4400" b="0" i="0" dirty="0">
                <a:solidFill>
                  <a:srgbClr val="000000"/>
                </a:solidFill>
                <a:effectLst/>
                <a:latin typeface="Times New Roman" panose="02020603050405020304" pitchFamily="18" charset="0"/>
                <a:cs typeface="Times New Roman" panose="02020603050405020304" pitchFamily="18" charset="0"/>
              </a:rPr>
              <a:t> </a:t>
            </a:r>
            <a:r>
              <a:rPr lang="en-US" sz="4400" b="0" i="0" dirty="0" err="1">
                <a:solidFill>
                  <a:srgbClr val="000000"/>
                </a:solidFill>
                <a:effectLst/>
                <a:latin typeface="Times New Roman" panose="02020603050405020304" pitchFamily="18" charset="0"/>
                <a:cs typeface="Times New Roman" panose="02020603050405020304" pitchFamily="18" charset="0"/>
              </a:rPr>
              <a:t>lượng</a:t>
            </a:r>
            <a:r>
              <a:rPr lang="en-US" sz="4400" b="0" i="0" dirty="0">
                <a:solidFill>
                  <a:srgbClr val="000000"/>
                </a:solidFill>
                <a:effectLst/>
                <a:latin typeface="Times New Roman" panose="02020603050405020304" pitchFamily="18" charset="0"/>
                <a:cs typeface="Times New Roman" panose="02020603050405020304" pitchFamily="18" charset="0"/>
              </a:rPr>
              <a:t> </a:t>
            </a:r>
            <a:r>
              <a:rPr lang="en-US" sz="4400" b="0" i="0" dirty="0" err="1">
                <a:solidFill>
                  <a:srgbClr val="000000"/>
                </a:solidFill>
                <a:effectLst/>
                <a:latin typeface="Times New Roman" panose="02020603050405020304" pitchFamily="18" charset="0"/>
                <a:cs typeface="Times New Roman" panose="02020603050405020304" pitchFamily="18" charset="0"/>
              </a:rPr>
              <a:t>cách</a:t>
            </a:r>
            <a:r>
              <a:rPr lang="en-US" sz="4400" b="0" i="0" dirty="0">
                <a:solidFill>
                  <a:srgbClr val="000000"/>
                </a:solidFill>
                <a:effectLst/>
                <a:latin typeface="Times New Roman" panose="02020603050405020304" pitchFamily="18" charset="0"/>
                <a:cs typeface="Times New Roman" panose="02020603050405020304" pitchFamily="18" charset="0"/>
              </a:rPr>
              <a:t> </a:t>
            </a:r>
            <a:r>
              <a:rPr lang="en-US" sz="4400" b="0" i="0" dirty="0" err="1">
                <a:solidFill>
                  <a:srgbClr val="000000"/>
                </a:solidFill>
                <a:effectLst/>
                <a:latin typeface="Times New Roman" panose="02020603050405020304" pitchFamily="18" charset="0"/>
                <a:cs typeface="Times New Roman" panose="02020603050405020304" pitchFamily="18" charset="0"/>
              </a:rPr>
              <a:t>mạng</a:t>
            </a:r>
            <a:r>
              <a:rPr lang="en-US" sz="4400" b="0" i="0" dirty="0">
                <a:solidFill>
                  <a:srgbClr val="000000"/>
                </a:solidFill>
                <a:effectLst/>
                <a:latin typeface="Times New Roman" panose="02020603050405020304" pitchFamily="18" charset="0"/>
                <a:cs typeface="Times New Roman" panose="02020603050405020304" pitchFamily="18" charset="0"/>
              </a:rPr>
              <a:t> hay </a:t>
            </a:r>
            <a:r>
              <a:rPr lang="en-US" sz="4400" b="0" i="0" dirty="0" err="1">
                <a:solidFill>
                  <a:srgbClr val="000000"/>
                </a:solidFill>
                <a:effectLst/>
                <a:latin typeface="Times New Roman" panose="02020603050405020304" pitchFamily="18" charset="0"/>
                <a:cs typeface="Times New Roman" panose="02020603050405020304" pitchFamily="18" charset="0"/>
              </a:rPr>
              <a:t>lực</a:t>
            </a:r>
            <a:r>
              <a:rPr lang="en-US" sz="4400" b="0" i="0" dirty="0">
                <a:solidFill>
                  <a:srgbClr val="000000"/>
                </a:solidFill>
                <a:effectLst/>
                <a:latin typeface="Times New Roman" panose="02020603050405020304" pitchFamily="18" charset="0"/>
                <a:cs typeface="Times New Roman" panose="02020603050405020304" pitchFamily="18" charset="0"/>
              </a:rPr>
              <a:t> </a:t>
            </a:r>
            <a:r>
              <a:rPr lang="en-US" sz="4400" b="0" i="0" dirty="0" err="1">
                <a:solidFill>
                  <a:srgbClr val="000000"/>
                </a:solidFill>
                <a:effectLst/>
                <a:latin typeface="Times New Roman" panose="02020603050405020304" pitchFamily="18" charset="0"/>
                <a:cs typeface="Times New Roman" panose="02020603050405020304" pitchFamily="18" charset="0"/>
              </a:rPr>
              <a:t>lượng</a:t>
            </a:r>
            <a:r>
              <a:rPr lang="en-US" sz="4400" b="0" i="0" dirty="0">
                <a:solidFill>
                  <a:srgbClr val="000000"/>
                </a:solidFill>
                <a:effectLst/>
                <a:latin typeface="Times New Roman" panose="02020603050405020304" pitchFamily="18" charset="0"/>
                <a:cs typeface="Times New Roman" panose="02020603050405020304" pitchFamily="18" charset="0"/>
              </a:rPr>
              <a:t> </a:t>
            </a:r>
            <a:r>
              <a:rPr lang="en-US" sz="4400" b="0" i="0" dirty="0" err="1">
                <a:solidFill>
                  <a:srgbClr val="000000"/>
                </a:solidFill>
                <a:effectLst/>
                <a:latin typeface="Times New Roman" panose="02020603050405020304" pitchFamily="18" charset="0"/>
                <a:cs typeface="Times New Roman" panose="02020603050405020304" pitchFamily="18" charset="0"/>
              </a:rPr>
              <a:t>kháng</a:t>
            </a:r>
            <a:r>
              <a:rPr lang="en-US" sz="4400" b="0" i="0" dirty="0">
                <a:solidFill>
                  <a:srgbClr val="000000"/>
                </a:solidFill>
                <a:effectLst/>
                <a:latin typeface="Times New Roman" panose="02020603050405020304" pitchFamily="18" charset="0"/>
                <a:cs typeface="Times New Roman" panose="02020603050405020304" pitchFamily="18" charset="0"/>
              </a:rPr>
              <a:t> </a:t>
            </a:r>
            <a:r>
              <a:rPr lang="en-US" sz="4400" b="0" i="0" dirty="0" err="1">
                <a:solidFill>
                  <a:srgbClr val="000000"/>
                </a:solidFill>
                <a:effectLst/>
                <a:latin typeface="Times New Roman" panose="02020603050405020304" pitchFamily="18" charset="0"/>
                <a:cs typeface="Times New Roman" panose="02020603050405020304" pitchFamily="18" charset="0"/>
              </a:rPr>
              <a:t>chiến</a:t>
            </a:r>
            <a:r>
              <a:rPr lang="en-US" sz="4400" b="0" i="0" dirty="0">
                <a:solidFill>
                  <a:srgbClr val="000000"/>
                </a:solidFill>
                <a:effectLst/>
                <a:latin typeface="Times New Roman" panose="02020603050405020304" pitchFamily="18" charset="0"/>
                <a:cs typeface="Times New Roman" panose="02020603050405020304" pitchFamily="18" charset="0"/>
              </a:rPr>
              <a:t>.</a:t>
            </a:r>
            <a:endParaRPr lang="vi-VN" sz="4400" b="0" i="0" dirty="0">
              <a:solidFill>
                <a:srgbClr val="00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9375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par>
                                <p:cTn id="14" presetID="16" presetClass="entr" presetSubtype="21"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arn(inVertic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barn(inVertical)">
                                      <p:cBhvr>
                                        <p:cTn id="21" dur="500"/>
                                        <p:tgtEl>
                                          <p:spTgt spid="6">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6">
                                            <p:txEl>
                                              <p:pRg st="1" end="1"/>
                                            </p:txEl>
                                          </p:spTgt>
                                        </p:tgtEl>
                                        <p:attrNameLst>
                                          <p:attrName>style.visibility</p:attrName>
                                        </p:attrNameLst>
                                      </p:cBhvr>
                                      <p:to>
                                        <p:strVal val="visible"/>
                                      </p:to>
                                    </p:set>
                                    <p:animEffect transition="in" filter="barn(inVertical)">
                                      <p:cBhvr>
                                        <p:cTn id="26"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a:alphaModFix amt="50000"/>
            <a:lum/>
            <a:extLst>
              <a:ext uri="{96DAC541-7B7A-43D3-8B79-37D633B846F1}">
                <asvg:svgBlip xmlns:asvg="http://schemas.microsoft.com/office/drawing/2016/SVG/main" r:embed="rId3"/>
              </a:ext>
            </a:extLst>
          </a:blip>
          <a:srcRect/>
          <a:stretch>
            <a:fillRect t="-26000" b="-26000"/>
          </a:stretch>
        </a:blipFill>
        <a:effectLst/>
      </p:bgPr>
    </p:bg>
    <p:spTree>
      <p:nvGrpSpPr>
        <p:cNvPr id="1" name=""/>
        <p:cNvGrpSpPr/>
        <p:nvPr/>
      </p:nvGrpSpPr>
      <p:grpSpPr>
        <a:xfrm>
          <a:off x="0" y="0"/>
          <a:ext cx="0" cy="0"/>
          <a:chOff x="0" y="0"/>
          <a:chExt cx="0" cy="0"/>
        </a:xfrm>
      </p:grpSpPr>
      <p:sp>
        <p:nvSpPr>
          <p:cNvPr id="2" name="Rectangle 1"/>
          <p:cNvSpPr/>
          <p:nvPr/>
        </p:nvSpPr>
        <p:spPr>
          <a:xfrm>
            <a:off x="680657" y="590300"/>
            <a:ext cx="5604153" cy="830997"/>
          </a:xfrm>
          <a:prstGeom prst="rect">
            <a:avLst/>
          </a:prstGeom>
        </p:spPr>
        <p:txBody>
          <a:bodyPr wrap="square">
            <a:spAutoFit/>
          </a:bodyPr>
          <a:lstStyle/>
          <a:p>
            <a:pPr algn="just" fontAlgn="base"/>
            <a:r>
              <a:rPr lang="en-US" sz="4800" b="1" dirty="0">
                <a:solidFill>
                  <a:srgbClr val="000000"/>
                </a:solidFill>
                <a:latin typeface="Times New Roman" panose="02020603050405020304" pitchFamily="18" charset="0"/>
                <a:cs typeface="Times New Roman" panose="02020603050405020304" pitchFamily="18" charset="0"/>
              </a:rPr>
              <a:t>2. </a:t>
            </a:r>
            <a:r>
              <a:rPr lang="en-US" sz="4800" b="1" dirty="0" err="1">
                <a:solidFill>
                  <a:srgbClr val="000000"/>
                </a:solidFill>
                <a:latin typeface="Times New Roman" panose="02020603050405020304" pitchFamily="18" charset="0"/>
                <a:cs typeface="Times New Roman" panose="02020603050405020304" pitchFamily="18" charset="0"/>
              </a:rPr>
              <a:t>Tìm</a:t>
            </a:r>
            <a:r>
              <a:rPr lang="en-US" sz="4800" b="1" dirty="0">
                <a:solidFill>
                  <a:srgbClr val="000000"/>
                </a:solidFill>
                <a:latin typeface="Times New Roman" panose="02020603050405020304" pitchFamily="18" charset="0"/>
                <a:cs typeface="Times New Roman" panose="02020603050405020304" pitchFamily="18" charset="0"/>
              </a:rPr>
              <a:t> </a:t>
            </a:r>
            <a:r>
              <a:rPr lang="en-US" sz="4800" b="1" dirty="0" err="1">
                <a:solidFill>
                  <a:srgbClr val="000000"/>
                </a:solidFill>
                <a:latin typeface="Times New Roman" panose="02020603050405020304" pitchFamily="18" charset="0"/>
                <a:cs typeface="Times New Roman" panose="02020603050405020304" pitchFamily="18" charset="0"/>
              </a:rPr>
              <a:t>hiểu</a:t>
            </a:r>
            <a:r>
              <a:rPr lang="en-US" sz="4800" b="1" dirty="0">
                <a:solidFill>
                  <a:srgbClr val="000000"/>
                </a:solidFill>
                <a:latin typeface="Times New Roman" panose="02020603050405020304" pitchFamily="18" charset="0"/>
                <a:cs typeface="Times New Roman" panose="02020603050405020304" pitchFamily="18" charset="0"/>
              </a:rPr>
              <a:t> </a:t>
            </a:r>
            <a:r>
              <a:rPr lang="en-US" sz="4800" b="1" dirty="0" err="1">
                <a:solidFill>
                  <a:srgbClr val="000000"/>
                </a:solidFill>
                <a:latin typeface="Times New Roman" panose="02020603050405020304" pitchFamily="18" charset="0"/>
                <a:cs typeface="Times New Roman" panose="02020603050405020304" pitchFamily="18" charset="0"/>
              </a:rPr>
              <a:t>chung</a:t>
            </a:r>
            <a:endParaRPr lang="vi-VN" sz="4800" b="1" dirty="0">
              <a:solidFill>
                <a:srgbClr val="000000"/>
              </a:solidFill>
              <a:latin typeface="Times New Roman" panose="02020603050405020304" pitchFamily="18" charset="0"/>
              <a:cs typeface="Times New Roman" panose="02020603050405020304" pitchFamily="18" charset="0"/>
            </a:endParaRPr>
          </a:p>
        </p:txBody>
      </p:sp>
      <p:sp>
        <p:nvSpPr>
          <p:cNvPr id="3" name="TextBox 15"/>
          <p:cNvSpPr txBox="1"/>
          <p:nvPr/>
        </p:nvSpPr>
        <p:spPr>
          <a:xfrm>
            <a:off x="1404556" y="1656713"/>
            <a:ext cx="4156353" cy="738664"/>
          </a:xfrm>
          <a:prstGeom prst="rect">
            <a:avLst/>
          </a:prstGeom>
        </p:spPr>
        <p:txBody>
          <a:bodyPr lIns="0" tIns="0" rIns="0" bIns="0" rtlCol="0" anchor="t">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800" b="1" i="0" u="none" strike="noStrike" kern="1200" cap="none" spc="0" normalizeH="0" baseline="0" noProof="0" dirty="0">
                <a:ln>
                  <a:noFill/>
                </a:ln>
                <a:solidFill>
                  <a:srgbClr val="271905"/>
                </a:solidFill>
                <a:effectLst/>
                <a:uLnTx/>
                <a:uFillTx/>
                <a:latin typeface="Times New Roman" panose="02020603050405020304" pitchFamily="18" charset="0"/>
                <a:ea typeface="+mn-ea"/>
                <a:cs typeface="Times New Roman" panose="02020603050405020304" pitchFamily="18" charset="0"/>
              </a:rPr>
              <a:t>a. </a:t>
            </a:r>
            <a:r>
              <a:rPr kumimoji="0" lang="en-US" sz="4800" b="1" i="0" u="none" strike="noStrike" kern="1200" cap="none" spc="0" normalizeH="0" baseline="0" noProof="0" dirty="0" err="1">
                <a:ln>
                  <a:noFill/>
                </a:ln>
                <a:solidFill>
                  <a:srgbClr val="271905"/>
                </a:solidFill>
                <a:effectLst/>
                <a:uLnTx/>
                <a:uFillTx/>
                <a:latin typeface="Times New Roman" panose="02020603050405020304" pitchFamily="18" charset="0"/>
                <a:ea typeface="+mn-ea"/>
                <a:cs typeface="Times New Roman" panose="02020603050405020304" pitchFamily="18" charset="0"/>
              </a:rPr>
              <a:t>Tác</a:t>
            </a:r>
            <a:r>
              <a:rPr kumimoji="0" lang="en-US" sz="4800" b="1" i="0" u="none" strike="noStrike" kern="1200" cap="none" spc="0" normalizeH="0" noProof="0" dirty="0">
                <a:ln>
                  <a:noFill/>
                </a:ln>
                <a:solidFill>
                  <a:srgbClr val="271905"/>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noProof="0" dirty="0" err="1">
                <a:ln>
                  <a:noFill/>
                </a:ln>
                <a:solidFill>
                  <a:srgbClr val="271905"/>
                </a:solidFill>
                <a:effectLst/>
                <a:uLnTx/>
                <a:uFillTx/>
                <a:latin typeface="Times New Roman" panose="02020603050405020304" pitchFamily="18" charset="0"/>
                <a:ea typeface="+mn-ea"/>
                <a:cs typeface="Times New Roman" panose="02020603050405020304" pitchFamily="18" charset="0"/>
              </a:rPr>
              <a:t>giả</a:t>
            </a:r>
            <a:endParaRPr kumimoji="0" lang="en-US" sz="4800" b="1" i="0" u="none" strike="noStrike" kern="1200" cap="none" spc="0" normalizeH="0" baseline="0" noProof="0" dirty="0">
              <a:ln>
                <a:noFill/>
              </a:ln>
              <a:solidFill>
                <a:srgbClr val="271905"/>
              </a:solidFill>
              <a:effectLst/>
              <a:uLnTx/>
              <a:uFillTx/>
              <a:latin typeface="Times New Roman" panose="02020603050405020304" pitchFamily="18" charset="0"/>
              <a:ea typeface="+mn-ea"/>
              <a:cs typeface="Times New Roman" panose="02020603050405020304" pitchFamily="18" charset="0"/>
            </a:endParaRPr>
          </a:p>
        </p:txBody>
      </p:sp>
      <p:sp>
        <p:nvSpPr>
          <p:cNvPr id="4" name="Rectangle 3"/>
          <p:cNvSpPr/>
          <p:nvPr/>
        </p:nvSpPr>
        <p:spPr>
          <a:xfrm>
            <a:off x="7127776" y="0"/>
            <a:ext cx="11160224" cy="10287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710"/>
            <a:endParaRPr lang="en-US" sz="3600">
              <a:solidFill>
                <a:prstClr val="white"/>
              </a:solidFill>
              <a:latin typeface="Calibri"/>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5362" y="2868659"/>
            <a:ext cx="4800602" cy="6546275"/>
          </a:xfrm>
          <a:prstGeom prst="rect">
            <a:avLst/>
          </a:prstGeom>
        </p:spPr>
      </p:pic>
      <p:grpSp>
        <p:nvGrpSpPr>
          <p:cNvPr id="8" name="Group 7"/>
          <p:cNvGrpSpPr/>
          <p:nvPr/>
        </p:nvGrpSpPr>
        <p:grpSpPr>
          <a:xfrm>
            <a:off x="7772400" y="4267303"/>
            <a:ext cx="9757056" cy="1659621"/>
            <a:chOff x="9145586" y="9472942"/>
            <a:chExt cx="15130068" cy="2213119"/>
          </a:xfrm>
        </p:grpSpPr>
        <p:sp>
          <p:nvSpPr>
            <p:cNvPr id="9" name="TextBox 8"/>
            <p:cNvSpPr txBox="1"/>
            <p:nvPr/>
          </p:nvSpPr>
          <p:spPr>
            <a:xfrm>
              <a:off x="9755188" y="9472942"/>
              <a:ext cx="14520466" cy="2213119"/>
            </a:xfrm>
            <a:prstGeom prst="rect">
              <a:avLst/>
            </a:prstGeom>
            <a:noFill/>
          </p:spPr>
          <p:txBody>
            <a:bodyPr wrap="square" rtlCol="0">
              <a:spAutoFit/>
            </a:bodyPr>
            <a:lstStyle/>
            <a:p>
              <a:pPr marL="0" marR="0" lvl="0" indent="0" algn="just" defTabSz="1632632" rtl="0" eaLnBrk="1" fontAlgn="auto" latinLnBrk="0" hangingPunct="1">
                <a:lnSpc>
                  <a:spcPct val="120000"/>
                </a:lnSpc>
                <a:spcBef>
                  <a:spcPts val="0"/>
                </a:spcBef>
                <a:spcAft>
                  <a:spcPts val="0"/>
                </a:spcAft>
                <a:buClrTx/>
                <a:buSzTx/>
                <a:buFontTx/>
                <a:buNone/>
                <a:tabLst/>
                <a:defRPr/>
              </a:pPr>
              <a:r>
                <a:rPr kumimoji="0" lang="nl-NL" altLang="en-US" sz="4400" b="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Là nhà thơ trưởng thành trong kháng chiến </a:t>
              </a:r>
              <a:r>
                <a:rPr kumimoji="0" lang="nl-NL" altLang="en-US" sz="4400" b="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chống Mĩ.</a:t>
              </a:r>
              <a:endParaRPr kumimoji="0" lang="en-US" sz="4400" b="1"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10" name="Oval 9"/>
            <p:cNvSpPr/>
            <p:nvPr/>
          </p:nvSpPr>
          <p:spPr>
            <a:xfrm>
              <a:off x="9145586" y="9771760"/>
              <a:ext cx="301752" cy="300359"/>
            </a:xfrm>
            <a:prstGeom prst="ellipse">
              <a:avLst/>
            </a:prstGeom>
            <a:solidFill>
              <a:schemeClr val="accent5">
                <a:lumMod val="75000"/>
              </a:schemeClr>
            </a:solidFill>
            <a:ln>
              <a:no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632632" rtl="0" eaLnBrk="1" fontAlgn="auto" latinLnBrk="0" hangingPunct="1">
                <a:lnSpc>
                  <a:spcPct val="100000"/>
                </a:lnSpc>
                <a:spcBef>
                  <a:spcPts val="0"/>
                </a:spcBef>
                <a:spcAft>
                  <a:spcPts val="0"/>
                </a:spcAft>
                <a:buClrTx/>
                <a:buSzTx/>
                <a:buFontTx/>
                <a:buNone/>
                <a:tabLst/>
                <a:defRPr/>
              </a:pPr>
              <a:endParaRPr kumimoji="0" lang="en-US" sz="4400" b="0" u="none" strike="noStrike" kern="1200" cap="none" spc="0" normalizeH="0" baseline="0" noProof="0">
                <a:ln>
                  <a:noFill/>
                </a:ln>
                <a:solidFill>
                  <a:prstClr val="black"/>
                </a:solidFill>
                <a:effectLst/>
                <a:uLnTx/>
                <a:uFillTx/>
                <a:latin typeface="Calibri"/>
                <a:ea typeface="+mn-ea"/>
                <a:cs typeface="+mn-cs"/>
              </a:endParaRPr>
            </a:p>
          </p:txBody>
        </p:sp>
      </p:grpSp>
      <p:grpSp>
        <p:nvGrpSpPr>
          <p:cNvPr id="11" name="Group 10"/>
          <p:cNvGrpSpPr/>
          <p:nvPr/>
        </p:nvGrpSpPr>
        <p:grpSpPr>
          <a:xfrm>
            <a:off x="7772400" y="3091505"/>
            <a:ext cx="9232269" cy="884025"/>
            <a:chOff x="9145586" y="7595254"/>
            <a:chExt cx="14301386" cy="1178853"/>
          </a:xfrm>
        </p:grpSpPr>
        <p:sp>
          <p:nvSpPr>
            <p:cNvPr id="12" name="Rectangle 11"/>
            <p:cNvSpPr/>
            <p:nvPr/>
          </p:nvSpPr>
          <p:spPr>
            <a:xfrm>
              <a:off x="9755183" y="7595254"/>
              <a:ext cx="13691789" cy="1178853"/>
            </a:xfrm>
            <a:prstGeom prst="rect">
              <a:avLst/>
            </a:prstGeom>
          </p:spPr>
          <p:txBody>
            <a:bodyPr wrap="square">
              <a:spAutoFit/>
            </a:bodyPr>
            <a:lstStyle/>
            <a:p>
              <a:pPr marL="42854" marR="0" lvl="0" indent="-42854" algn="just" defTabSz="1632632" rtl="0" eaLnBrk="1" fontAlgn="auto" latinLnBrk="0" hangingPunct="1">
                <a:lnSpc>
                  <a:spcPct val="130000"/>
                </a:lnSpc>
                <a:spcBef>
                  <a:spcPts val="0"/>
                </a:spcBef>
                <a:spcAft>
                  <a:spcPts val="0"/>
                </a:spcAft>
                <a:buClrTx/>
                <a:buSzTx/>
                <a:buFontTx/>
                <a:buNone/>
                <a:tabLst/>
                <a:defRPr/>
              </a:pPr>
              <a:r>
                <a:rPr kumimoji="0" lang="nl-NL" altLang="en-US" sz="4400" b="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Quê</a:t>
              </a:r>
              <a:r>
                <a:rPr kumimoji="0" lang="nl-NL" altLang="en-US" sz="4400" b="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Hà Nội – thuở nhỏ sống ở Huế</a:t>
              </a:r>
              <a:endParaRPr kumimoji="0" lang="vi-VN" sz="4400" b="0" u="none" strike="noStrike" kern="1200" cap="none" spc="0" normalizeH="0" baseline="0" noProof="0" dirty="0">
                <a:ln>
                  <a:noFill/>
                </a:ln>
                <a:solidFill>
                  <a:prstClr val="black"/>
                </a:solidFill>
                <a:effectLst/>
                <a:uLnTx/>
                <a:uFillTx/>
                <a:latin typeface="Arial" panose="020B0604020202020204" pitchFamily="34" charset="0"/>
                <a:ea typeface="+mn-ea"/>
                <a:cs typeface="Arial" pitchFamily="34" charset="0"/>
              </a:endParaRPr>
            </a:p>
          </p:txBody>
        </p:sp>
        <p:sp>
          <p:nvSpPr>
            <p:cNvPr id="13" name="Oval 12"/>
            <p:cNvSpPr/>
            <p:nvPr/>
          </p:nvSpPr>
          <p:spPr>
            <a:xfrm>
              <a:off x="9145586" y="7974769"/>
              <a:ext cx="301752" cy="300359"/>
            </a:xfrm>
            <a:prstGeom prst="ellipse">
              <a:avLst/>
            </a:prstGeom>
            <a:solidFill>
              <a:schemeClr val="accent5">
                <a:lumMod val="75000"/>
              </a:schemeClr>
            </a:solidFill>
            <a:ln>
              <a:no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632632" rtl="0" eaLnBrk="1" fontAlgn="auto" latinLnBrk="0" hangingPunct="1">
                <a:lnSpc>
                  <a:spcPct val="100000"/>
                </a:lnSpc>
                <a:spcBef>
                  <a:spcPts val="0"/>
                </a:spcBef>
                <a:spcAft>
                  <a:spcPts val="0"/>
                </a:spcAft>
                <a:buClrTx/>
                <a:buSzTx/>
                <a:buFontTx/>
                <a:buNone/>
                <a:tabLst/>
                <a:defRPr/>
              </a:pPr>
              <a:endParaRPr kumimoji="0" lang="en-US" sz="4400" b="0" u="none" strike="noStrike" kern="1200" cap="none" spc="0" normalizeH="0" baseline="0" noProof="0">
                <a:ln>
                  <a:noFill/>
                </a:ln>
                <a:solidFill>
                  <a:prstClr val="black"/>
                </a:solidFill>
                <a:effectLst/>
                <a:uLnTx/>
                <a:uFillTx/>
                <a:latin typeface="Calibri"/>
                <a:ea typeface="+mn-ea"/>
                <a:cs typeface="+mn-cs"/>
              </a:endParaRPr>
            </a:p>
          </p:txBody>
        </p:sp>
      </p:grpSp>
      <p:grpSp>
        <p:nvGrpSpPr>
          <p:cNvPr id="14" name="Group 13"/>
          <p:cNvGrpSpPr/>
          <p:nvPr/>
        </p:nvGrpSpPr>
        <p:grpSpPr>
          <a:xfrm>
            <a:off x="7779530" y="1463274"/>
            <a:ext cx="9749925" cy="1446550"/>
            <a:chOff x="9145586" y="9472942"/>
            <a:chExt cx="14820611" cy="1928988"/>
          </a:xfrm>
        </p:grpSpPr>
        <p:sp>
          <p:nvSpPr>
            <p:cNvPr id="15" name="TextBox 14"/>
            <p:cNvSpPr txBox="1"/>
            <p:nvPr/>
          </p:nvSpPr>
          <p:spPr>
            <a:xfrm>
              <a:off x="9755184" y="9472942"/>
              <a:ext cx="14211013" cy="1928988"/>
            </a:xfrm>
            <a:prstGeom prst="rect">
              <a:avLst/>
            </a:prstGeom>
            <a:noFill/>
          </p:spPr>
          <p:txBody>
            <a:bodyPr wrap="square" rtlCol="0">
              <a:spAutoFit/>
            </a:bodyPr>
            <a:lstStyle/>
            <a:p>
              <a:pPr marL="0" marR="0" lvl="0" indent="0" algn="just" defTabSz="1371600" rtl="0" eaLnBrk="1" fontAlgn="auto" latinLnBrk="0" hangingPunct="1">
                <a:lnSpc>
                  <a:spcPct val="100000"/>
                </a:lnSpc>
                <a:spcBef>
                  <a:spcPts val="0"/>
                </a:spcBef>
                <a:spcAft>
                  <a:spcPts val="0"/>
                </a:spcAft>
                <a:buClrTx/>
                <a:buSzTx/>
                <a:buFontTx/>
                <a:buNone/>
                <a:tabLst/>
                <a:defRPr/>
              </a:pPr>
              <a:r>
                <a:rPr kumimoji="0" lang="en-US" sz="4400" b="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Tên</a:t>
              </a:r>
              <a:r>
                <a:rPr kumimoji="0" lang="en-US" sz="4400" b="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thật</a:t>
              </a:r>
              <a:r>
                <a:rPr kumimoji="0" lang="en-US" sz="4400" b="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Nguyễn</a:t>
              </a:r>
              <a:r>
                <a:rPr kumimoji="0" lang="en-US" sz="4400" b="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Việt</a:t>
              </a:r>
              <a:r>
                <a:rPr kumimoji="0" lang="en-US" sz="4400" b="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Bằng</a:t>
              </a:r>
              <a:r>
                <a:rPr kumimoji="0" lang="en-US" sz="4400" b="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bút</a:t>
              </a:r>
              <a:r>
                <a:rPr kumimoji="0" lang="en-US" sz="4400" b="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danh</a:t>
              </a:r>
              <a:r>
                <a:rPr kumimoji="0" lang="en-US" sz="4400" b="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Bằng</a:t>
              </a:r>
              <a:r>
                <a:rPr kumimoji="0" lang="en-US" sz="4400" b="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Việt</a:t>
              </a:r>
              <a:r>
                <a:rPr kumimoji="0" lang="en-US" sz="4400" b="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sinh</a:t>
              </a:r>
              <a:r>
                <a:rPr kumimoji="0" lang="en-US" sz="4400" b="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năm</a:t>
              </a:r>
              <a:r>
                <a:rPr kumimoji="0" lang="en-US" sz="4400" b="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1941</a:t>
              </a:r>
            </a:p>
          </p:txBody>
        </p:sp>
        <p:sp>
          <p:nvSpPr>
            <p:cNvPr id="16" name="Oval 15"/>
            <p:cNvSpPr/>
            <p:nvPr/>
          </p:nvSpPr>
          <p:spPr>
            <a:xfrm>
              <a:off x="9145586" y="9771760"/>
              <a:ext cx="301752" cy="300359"/>
            </a:xfrm>
            <a:prstGeom prst="ellipse">
              <a:avLst/>
            </a:prstGeom>
            <a:solidFill>
              <a:schemeClr val="accent5">
                <a:lumMod val="75000"/>
              </a:schemeClr>
            </a:solidFill>
            <a:ln>
              <a:no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632632" rtl="0" eaLnBrk="1" fontAlgn="auto" latinLnBrk="0" hangingPunct="1">
                <a:lnSpc>
                  <a:spcPct val="100000"/>
                </a:lnSpc>
                <a:spcBef>
                  <a:spcPts val="0"/>
                </a:spcBef>
                <a:spcAft>
                  <a:spcPts val="0"/>
                </a:spcAft>
                <a:buClrTx/>
                <a:buSzTx/>
                <a:buFontTx/>
                <a:buNone/>
                <a:tabLst/>
                <a:defRPr/>
              </a:pPr>
              <a:endParaRPr kumimoji="0" lang="en-US" sz="4400" b="0" u="none" strike="noStrike" kern="1200" cap="none" spc="0" normalizeH="0" baseline="0" noProof="0">
                <a:ln>
                  <a:noFill/>
                </a:ln>
                <a:solidFill>
                  <a:prstClr val="black"/>
                </a:solidFill>
                <a:effectLst/>
                <a:uLnTx/>
                <a:uFillTx/>
                <a:latin typeface="Calibri"/>
                <a:ea typeface="+mn-ea"/>
                <a:cs typeface="+mn-cs"/>
              </a:endParaRPr>
            </a:p>
          </p:txBody>
        </p:sp>
      </p:grpSp>
      <p:grpSp>
        <p:nvGrpSpPr>
          <p:cNvPr id="17" name="Group 16"/>
          <p:cNvGrpSpPr/>
          <p:nvPr/>
        </p:nvGrpSpPr>
        <p:grpSpPr>
          <a:xfrm>
            <a:off x="7772400" y="6057900"/>
            <a:ext cx="9757056" cy="3284682"/>
            <a:chOff x="9145586" y="9472942"/>
            <a:chExt cx="15130068" cy="4380154"/>
          </a:xfrm>
        </p:grpSpPr>
        <p:sp>
          <p:nvSpPr>
            <p:cNvPr id="18" name="TextBox 17"/>
            <p:cNvSpPr txBox="1"/>
            <p:nvPr/>
          </p:nvSpPr>
          <p:spPr>
            <a:xfrm>
              <a:off x="9755188" y="9472942"/>
              <a:ext cx="14520466" cy="4380154"/>
            </a:xfrm>
            <a:prstGeom prst="rect">
              <a:avLst/>
            </a:prstGeom>
            <a:noFill/>
          </p:spPr>
          <p:txBody>
            <a:bodyPr wrap="square" rtlCol="0">
              <a:spAutoFit/>
            </a:bodyPr>
            <a:lstStyle/>
            <a:p>
              <a:pPr marL="0" marR="0" lvl="0" indent="0" algn="just" defTabSz="1632632" rtl="0" eaLnBrk="1" fontAlgn="auto" latinLnBrk="0" hangingPunct="1">
                <a:lnSpc>
                  <a:spcPct val="120000"/>
                </a:lnSpc>
                <a:spcBef>
                  <a:spcPts val="0"/>
                </a:spcBef>
                <a:spcAft>
                  <a:spcPts val="0"/>
                </a:spcAft>
                <a:buClrTx/>
                <a:buSzTx/>
                <a:buFontTx/>
                <a:buNone/>
                <a:tabLst/>
                <a:defRPr/>
              </a:pPr>
              <a:r>
                <a:rPr kumimoji="0" lang="en-US" sz="4400" b="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Phong</a:t>
              </a:r>
              <a:r>
                <a:rPr kumimoji="0" lang="en-US" sz="4400" b="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cách</a:t>
              </a:r>
              <a:r>
                <a:rPr kumimoji="0" lang="en-US" sz="4400" b="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sáng</a:t>
              </a:r>
              <a:r>
                <a:rPr kumimoji="0" lang="en-US" sz="4400" b="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tác</a:t>
              </a:r>
              <a:r>
                <a:rPr kumimoji="0" lang="en-US" sz="4400" b="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a:t>
              </a:r>
              <a:r>
                <a:rPr kumimoji="0" lang="en-US" sz="4400" b="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Thơ</a:t>
              </a:r>
              <a:r>
                <a:rPr kumimoji="0" lang="en-US" sz="4400" b="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Bằng</a:t>
              </a:r>
              <a:r>
                <a:rPr kumimoji="0" lang="en-US" sz="4400" b="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Việt</a:t>
              </a:r>
              <a:r>
                <a:rPr kumimoji="0" lang="en-US" sz="4400" b="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mang</a:t>
              </a:r>
              <a:r>
                <a:rPr kumimoji="0" lang="en-US" sz="4400" b="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giọng</a:t>
              </a:r>
              <a:r>
                <a:rPr kumimoji="0" lang="en-US" sz="4400" b="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điệu</a:t>
              </a:r>
              <a:r>
                <a:rPr kumimoji="0" lang="en-US" sz="4400" b="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thủ</a:t>
              </a:r>
              <a:r>
                <a:rPr kumimoji="0" lang="en-US" sz="4400" b="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thỉ</a:t>
              </a:r>
              <a:r>
                <a:rPr kumimoji="0" lang="en-US" sz="4400" b="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tâm</a:t>
              </a:r>
              <a:r>
                <a:rPr kumimoji="0" lang="en-US" sz="4400" b="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tình</a:t>
              </a:r>
              <a:r>
                <a:rPr kumimoji="0" lang="en-US" sz="4400" b="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a:t>
              </a:r>
              <a:r>
                <a:rPr kumimoji="0" lang="en-US" sz="4400" b="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ngôn</a:t>
              </a:r>
              <a:r>
                <a:rPr kumimoji="0" lang="en-US" sz="4400" b="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ngữ</a:t>
              </a:r>
              <a:r>
                <a:rPr kumimoji="0" lang="en-US" sz="4400" b="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điềm</a:t>
              </a:r>
              <a:r>
                <a:rPr kumimoji="0" lang="en-US" sz="4400" b="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đạm</a:t>
              </a:r>
              <a:r>
                <a:rPr kumimoji="0" lang="en-US" sz="4400" b="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a:t>
              </a:r>
              <a:r>
                <a:rPr kumimoji="0" lang="en-US" sz="4400" b="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cấu</a:t>
              </a:r>
              <a:r>
                <a:rPr kumimoji="0" lang="en-US" sz="4400" b="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tứ</a:t>
              </a:r>
              <a:r>
                <a:rPr kumimoji="0" lang="en-US" sz="4400" b="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mạch</a:t>
              </a:r>
              <a:r>
                <a:rPr kumimoji="0" lang="en-US" sz="4400" b="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lạc</a:t>
              </a:r>
              <a:r>
                <a:rPr kumimoji="0" lang="en-US" sz="4400" b="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4400" b="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hệ</a:t>
              </a:r>
              <a:r>
                <a:rPr kumimoji="0" lang="en-US" sz="4400" b="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thống</a:t>
              </a:r>
              <a:r>
                <a:rPr kumimoji="0" lang="en-US" sz="4400" b="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thi</a:t>
              </a:r>
              <a:r>
                <a:rPr kumimoji="0" lang="en-US" sz="4400" b="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ảnh</a:t>
              </a:r>
              <a:r>
                <a:rPr kumimoji="0" lang="en-US" sz="4400" b="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đặc</a:t>
              </a:r>
              <a:r>
                <a:rPr kumimoji="0" lang="en-US" sz="4400" b="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sắc</a:t>
              </a:r>
              <a:endParaRPr kumimoji="0" lang="en-US" sz="4400" b="1"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19" name="Oval 18"/>
            <p:cNvSpPr/>
            <p:nvPr/>
          </p:nvSpPr>
          <p:spPr>
            <a:xfrm>
              <a:off x="9145586" y="9771760"/>
              <a:ext cx="301752" cy="300359"/>
            </a:xfrm>
            <a:prstGeom prst="ellipse">
              <a:avLst/>
            </a:prstGeom>
            <a:solidFill>
              <a:schemeClr val="accent5">
                <a:lumMod val="75000"/>
              </a:schemeClr>
            </a:solidFill>
            <a:ln>
              <a:no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632632" rtl="0" eaLnBrk="1" fontAlgn="auto" latinLnBrk="0" hangingPunct="1">
                <a:lnSpc>
                  <a:spcPct val="100000"/>
                </a:lnSpc>
                <a:spcBef>
                  <a:spcPts val="0"/>
                </a:spcBef>
                <a:spcAft>
                  <a:spcPts val="0"/>
                </a:spcAft>
                <a:buClrTx/>
                <a:buSzTx/>
                <a:buFontTx/>
                <a:buNone/>
                <a:tabLst/>
                <a:defRPr/>
              </a:pPr>
              <a:endParaRPr kumimoji="0" lang="en-US" sz="4400" b="0" u="none" strike="noStrike" kern="1200" cap="none" spc="0" normalizeH="0" baseline="0" noProof="0">
                <a:ln>
                  <a:noFill/>
                </a:ln>
                <a:solidFill>
                  <a:prstClr val="black"/>
                </a:solidFill>
                <a:effectLst/>
                <a:uLnTx/>
                <a:uFillTx/>
                <a:latin typeface="Calibri"/>
                <a:ea typeface="+mn-ea"/>
                <a:cs typeface="+mn-cs"/>
              </a:endParaRPr>
            </a:p>
          </p:txBody>
        </p:sp>
      </p:grpSp>
    </p:spTree>
    <p:extLst>
      <p:ext uri="{BB962C8B-B14F-4D97-AF65-F5344CB8AC3E}">
        <p14:creationId xmlns:p14="http://schemas.microsoft.com/office/powerpoint/2010/main" val="306235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arn(inVertical)">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arn(inVertical)">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barn(inVertical)">
                                      <p:cBhvr>
                                        <p:cTn id="3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8" name="Picture 10" descr="Nhóm bài thơ: Ném câu thơ vào gió (2001) (Bằng Việt - Nguyễn Việt Bằng)">
            <a:extLst>
              <a:ext uri="{FF2B5EF4-FFF2-40B4-BE49-F238E27FC236}">
                <a16:creationId xmlns:a16="http://schemas.microsoft.com/office/drawing/2014/main" id="{8F67C1B7-2516-8CE4-BAB6-1D9C809C65F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01" t="1216" r="-301" b="51866"/>
          <a:stretch/>
        </p:blipFill>
        <p:spPr bwMode="auto">
          <a:xfrm>
            <a:off x="9264649" y="-114290"/>
            <a:ext cx="9023351" cy="5880056"/>
          </a:xfrm>
          <a:custGeom>
            <a:avLst/>
            <a:gdLst/>
            <a:ahLst/>
            <a:cxnLst/>
            <a:rect l="l" t="t" r="r" b="b"/>
            <a:pathLst>
              <a:path w="6015567" h="3920044">
                <a:moveTo>
                  <a:pt x="0" y="0"/>
                </a:moveTo>
                <a:lnTo>
                  <a:pt x="6015567" y="0"/>
                </a:lnTo>
                <a:lnTo>
                  <a:pt x="6015567" y="3920044"/>
                </a:lnTo>
                <a:lnTo>
                  <a:pt x="2469659" y="3920044"/>
                </a:lnTo>
                <a:lnTo>
                  <a:pt x="2469659" y="3103224"/>
                </a:lnTo>
                <a:lnTo>
                  <a:pt x="0" y="3103224"/>
                </a:lnTo>
                <a:close/>
              </a:path>
            </a:pathLst>
          </a:custGeom>
          <a:noFill/>
          <a:extLst>
            <a:ext uri="{909E8E84-426E-40DD-AFC4-6F175D3DCCD1}">
              <a14:hiddenFill xmlns:a14="http://schemas.microsoft.com/office/drawing/2010/main">
                <a:solidFill>
                  <a:srgbClr val="FFFFFF"/>
                </a:solidFill>
              </a14:hiddenFill>
            </a:ext>
          </a:extLst>
        </p:spPr>
      </p:pic>
      <p:pic>
        <p:nvPicPr>
          <p:cNvPr id="2050" name="Picture 2" descr="Hương Cây Bếp Lửa By Lưu Quang Vũ Goodreads, 41% OFF">
            <a:extLst>
              <a:ext uri="{FF2B5EF4-FFF2-40B4-BE49-F238E27FC236}">
                <a16:creationId xmlns:a16="http://schemas.microsoft.com/office/drawing/2014/main" id="{65CAC1B0-43C3-E20F-27B1-0EE1E335AAF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429" r="-1" b="45324"/>
          <a:stretch/>
        </p:blipFill>
        <p:spPr bwMode="auto">
          <a:xfrm>
            <a:off x="20" y="6104964"/>
            <a:ext cx="5302976" cy="418203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ương cây - Bếp lửa; Bếp lửa - khoảng trời; Đất sau mưa">
            <a:extLst>
              <a:ext uri="{FF2B5EF4-FFF2-40B4-BE49-F238E27FC236}">
                <a16:creationId xmlns:a16="http://schemas.microsoft.com/office/drawing/2014/main" id="{7E6E977B-4876-C5DB-3F54-C7367878521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570" t="8719" r="-1569" b="33071"/>
          <a:stretch/>
        </p:blipFill>
        <p:spPr bwMode="auto">
          <a:xfrm>
            <a:off x="5544298" y="4885764"/>
            <a:ext cx="7183640" cy="540123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AC23B46C-7C9C-0427-7630-0750099314FE}"/>
              </a:ext>
            </a:extLst>
          </p:cNvPr>
          <p:cNvPicPr>
            <a:picLocks noChangeAspect="1"/>
          </p:cNvPicPr>
          <p:nvPr/>
        </p:nvPicPr>
        <p:blipFill rotWithShape="1">
          <a:blip r:embed="rId6"/>
          <a:srcRect l="175" t="10669" r="-175" b="45345"/>
          <a:stretch/>
        </p:blipFill>
        <p:spPr>
          <a:xfrm>
            <a:off x="1" y="-114290"/>
            <a:ext cx="9023351" cy="5880056"/>
          </a:xfrm>
          <a:custGeom>
            <a:avLst/>
            <a:gdLst/>
            <a:ahLst/>
            <a:cxnLst/>
            <a:rect l="l" t="t" r="r" b="b"/>
            <a:pathLst>
              <a:path w="6015567" h="3920044">
                <a:moveTo>
                  <a:pt x="0" y="0"/>
                </a:moveTo>
                <a:lnTo>
                  <a:pt x="6015567" y="0"/>
                </a:lnTo>
                <a:lnTo>
                  <a:pt x="6015567" y="3103224"/>
                </a:lnTo>
                <a:lnTo>
                  <a:pt x="3545908" y="3103224"/>
                </a:lnTo>
                <a:lnTo>
                  <a:pt x="3545908" y="3920044"/>
                </a:lnTo>
                <a:lnTo>
                  <a:pt x="0" y="3920044"/>
                </a:lnTo>
                <a:close/>
              </a:path>
            </a:pathLst>
          </a:custGeom>
        </p:spPr>
      </p:pic>
      <p:pic>
        <p:nvPicPr>
          <p:cNvPr id="2056" name="Picture 8" descr="Tran Ngoc Gallery">
            <a:extLst>
              <a:ext uri="{FF2B5EF4-FFF2-40B4-BE49-F238E27FC236}">
                <a16:creationId xmlns:a16="http://schemas.microsoft.com/office/drawing/2014/main" id="{1D7A61D2-2325-F5B1-561F-C6CB17EFB09F}"/>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2608" t="20144" r="7162" b="27174"/>
          <a:stretch/>
        </p:blipFill>
        <p:spPr bwMode="auto">
          <a:xfrm>
            <a:off x="13182600" y="6104962"/>
            <a:ext cx="4876800" cy="41820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314568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434972"/>
            <a:ext cx="5604153" cy="830997"/>
          </a:xfrm>
          <a:prstGeom prst="rect">
            <a:avLst/>
          </a:prstGeom>
        </p:spPr>
        <p:txBody>
          <a:bodyPr wrap="square">
            <a:spAutoFit/>
          </a:bodyPr>
          <a:lstStyle/>
          <a:p>
            <a:pPr algn="just" fontAlgn="base"/>
            <a:r>
              <a:rPr lang="en-US" sz="4800" b="1" dirty="0">
                <a:solidFill>
                  <a:srgbClr val="000000"/>
                </a:solidFill>
                <a:latin typeface="Times New Roman" panose="02020603050405020304" pitchFamily="18" charset="0"/>
                <a:cs typeface="Times New Roman" panose="02020603050405020304" pitchFamily="18" charset="0"/>
              </a:rPr>
              <a:t>2. </a:t>
            </a:r>
            <a:r>
              <a:rPr lang="en-US" sz="4800" b="1" dirty="0" err="1">
                <a:solidFill>
                  <a:srgbClr val="000000"/>
                </a:solidFill>
                <a:latin typeface="Times New Roman" panose="02020603050405020304" pitchFamily="18" charset="0"/>
                <a:cs typeface="Times New Roman" panose="02020603050405020304" pitchFamily="18" charset="0"/>
              </a:rPr>
              <a:t>Tìm</a:t>
            </a:r>
            <a:r>
              <a:rPr lang="en-US" sz="4800" b="1" dirty="0">
                <a:solidFill>
                  <a:srgbClr val="000000"/>
                </a:solidFill>
                <a:latin typeface="Times New Roman" panose="02020603050405020304" pitchFamily="18" charset="0"/>
                <a:cs typeface="Times New Roman" panose="02020603050405020304" pitchFamily="18" charset="0"/>
              </a:rPr>
              <a:t> </a:t>
            </a:r>
            <a:r>
              <a:rPr lang="en-US" sz="4800" b="1" dirty="0" err="1">
                <a:solidFill>
                  <a:srgbClr val="000000"/>
                </a:solidFill>
                <a:latin typeface="Times New Roman" panose="02020603050405020304" pitchFamily="18" charset="0"/>
                <a:cs typeface="Times New Roman" panose="02020603050405020304" pitchFamily="18" charset="0"/>
              </a:rPr>
              <a:t>hiểu</a:t>
            </a:r>
            <a:r>
              <a:rPr lang="en-US" sz="4800" b="1" dirty="0">
                <a:solidFill>
                  <a:srgbClr val="000000"/>
                </a:solidFill>
                <a:latin typeface="Times New Roman" panose="02020603050405020304" pitchFamily="18" charset="0"/>
                <a:cs typeface="Times New Roman" panose="02020603050405020304" pitchFamily="18" charset="0"/>
              </a:rPr>
              <a:t> </a:t>
            </a:r>
            <a:r>
              <a:rPr lang="en-US" sz="4800" b="1" dirty="0" err="1">
                <a:solidFill>
                  <a:srgbClr val="000000"/>
                </a:solidFill>
                <a:latin typeface="Times New Roman" panose="02020603050405020304" pitchFamily="18" charset="0"/>
                <a:cs typeface="Times New Roman" panose="02020603050405020304" pitchFamily="18" charset="0"/>
              </a:rPr>
              <a:t>chung</a:t>
            </a:r>
            <a:endParaRPr lang="vi-VN" sz="4800" b="1" dirty="0">
              <a:solidFill>
                <a:srgbClr val="000000"/>
              </a:solidFill>
              <a:latin typeface="Times New Roman" panose="02020603050405020304" pitchFamily="18" charset="0"/>
              <a:cs typeface="Times New Roman" panose="02020603050405020304" pitchFamily="18" charset="0"/>
            </a:endParaRPr>
          </a:p>
        </p:txBody>
      </p:sp>
      <p:sp>
        <p:nvSpPr>
          <p:cNvPr id="3" name="TextBox 15"/>
          <p:cNvSpPr txBox="1"/>
          <p:nvPr/>
        </p:nvSpPr>
        <p:spPr>
          <a:xfrm>
            <a:off x="1409699" y="1485900"/>
            <a:ext cx="4156353" cy="738664"/>
          </a:xfrm>
          <a:prstGeom prst="rect">
            <a:avLst/>
          </a:prstGeom>
        </p:spPr>
        <p:txBody>
          <a:bodyPr lIns="0" tIns="0" rIns="0" bIns="0" rtlCol="0" anchor="t">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800" b="1" i="0" u="none" strike="noStrike" kern="1200" cap="none" spc="0" normalizeH="0" baseline="0" noProof="0" dirty="0">
                <a:ln>
                  <a:noFill/>
                </a:ln>
                <a:solidFill>
                  <a:srgbClr val="271905"/>
                </a:solidFill>
                <a:effectLst/>
                <a:uLnTx/>
                <a:uFillTx/>
                <a:latin typeface="Times New Roman" panose="02020603050405020304" pitchFamily="18" charset="0"/>
                <a:ea typeface="+mn-ea"/>
                <a:cs typeface="Times New Roman" panose="02020603050405020304" pitchFamily="18" charset="0"/>
              </a:rPr>
              <a:t>b. </a:t>
            </a:r>
            <a:r>
              <a:rPr kumimoji="0" lang="en-US" sz="4800" b="1" i="0" u="none" strike="noStrike" kern="1200" cap="none" spc="0" normalizeH="0" baseline="0" noProof="0" dirty="0" err="1">
                <a:ln>
                  <a:noFill/>
                </a:ln>
                <a:solidFill>
                  <a:srgbClr val="271905"/>
                </a:solidFill>
                <a:effectLst/>
                <a:uLnTx/>
                <a:uFillTx/>
                <a:latin typeface="Times New Roman" panose="02020603050405020304" pitchFamily="18" charset="0"/>
                <a:ea typeface="+mn-ea"/>
                <a:cs typeface="Times New Roman" panose="02020603050405020304" pitchFamily="18" charset="0"/>
              </a:rPr>
              <a:t>Tác</a:t>
            </a:r>
            <a:r>
              <a:rPr kumimoji="0" lang="en-US" sz="4800" b="1" i="0" u="none" strike="noStrike" kern="1200" cap="none" spc="0" normalizeH="0" noProof="0" dirty="0">
                <a:ln>
                  <a:noFill/>
                </a:ln>
                <a:solidFill>
                  <a:srgbClr val="271905"/>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noProof="0" dirty="0" err="1">
                <a:ln>
                  <a:noFill/>
                </a:ln>
                <a:solidFill>
                  <a:srgbClr val="271905"/>
                </a:solidFill>
                <a:effectLst/>
                <a:uLnTx/>
                <a:uFillTx/>
                <a:latin typeface="Times New Roman" panose="02020603050405020304" pitchFamily="18" charset="0"/>
                <a:ea typeface="+mn-ea"/>
                <a:cs typeface="Times New Roman" panose="02020603050405020304" pitchFamily="18" charset="0"/>
              </a:rPr>
              <a:t>phẩm</a:t>
            </a:r>
            <a:endParaRPr kumimoji="0" lang="en-US" sz="4800" b="1" i="0" u="none" strike="noStrike" kern="1200" cap="none" spc="0" normalizeH="0" baseline="0" noProof="0" dirty="0">
              <a:ln>
                <a:noFill/>
              </a:ln>
              <a:solidFill>
                <a:srgbClr val="271905"/>
              </a:solidFill>
              <a:effectLst/>
              <a:uLnTx/>
              <a:uFillTx/>
              <a:latin typeface="Times New Roman" panose="02020603050405020304" pitchFamily="18" charset="0"/>
              <a:ea typeface="+mn-ea"/>
              <a:cs typeface="Times New Roman" panose="02020603050405020304" pitchFamily="18" charset="0"/>
            </a:endParaRPr>
          </a:p>
        </p:txBody>
      </p:sp>
      <p:sp>
        <p:nvSpPr>
          <p:cNvPr id="5" name="Rectangle 4"/>
          <p:cNvSpPr/>
          <p:nvPr/>
        </p:nvSpPr>
        <p:spPr>
          <a:xfrm>
            <a:off x="3643510" y="3203047"/>
            <a:ext cx="13272890" cy="1446550"/>
          </a:xfrm>
          <a:prstGeom prst="rect">
            <a:avLst/>
          </a:prstGeom>
        </p:spPr>
        <p:txBody>
          <a:bodyPr wrap="square">
            <a:spAutoFit/>
          </a:bodyPr>
          <a:lstStyle/>
          <a:p>
            <a:pPr lvl="0" algn="just" defTabSz="1371600">
              <a:defRPr/>
            </a:pPr>
            <a:r>
              <a:rPr lang="en-US" sz="4400" dirty="0">
                <a:solidFill>
                  <a:prstClr val="black"/>
                </a:solidFill>
                <a:latin typeface="Times New Roman" panose="02020603050405020304" pitchFamily="18" charset="0"/>
                <a:cs typeface="Times New Roman" panose="02020603050405020304" pitchFamily="18" charset="0"/>
              </a:rPr>
              <a:t>in </a:t>
            </a:r>
            <a:r>
              <a:rPr lang="en-US" sz="4400" dirty="0" err="1">
                <a:solidFill>
                  <a:prstClr val="black"/>
                </a:solidFill>
                <a:latin typeface="Times New Roman" panose="02020603050405020304" pitchFamily="18" charset="0"/>
                <a:cs typeface="Times New Roman" panose="02020603050405020304" pitchFamily="18" charset="0"/>
              </a:rPr>
              <a:t>trong</a:t>
            </a:r>
            <a:r>
              <a:rPr lang="en-US" sz="4400" dirty="0">
                <a:solidFill>
                  <a:prstClr val="black"/>
                </a:solidFill>
                <a:latin typeface="Times New Roman" panose="02020603050405020304" pitchFamily="18" charset="0"/>
                <a:cs typeface="Times New Roman" panose="02020603050405020304" pitchFamily="18" charset="0"/>
              </a:rPr>
              <a:t> </a:t>
            </a:r>
            <a:r>
              <a:rPr lang="en-US" sz="4400" dirty="0" err="1">
                <a:solidFill>
                  <a:prstClr val="black"/>
                </a:solidFill>
                <a:latin typeface="Times New Roman" panose="02020603050405020304" pitchFamily="18" charset="0"/>
                <a:cs typeface="Times New Roman" panose="02020603050405020304" pitchFamily="18" charset="0"/>
              </a:rPr>
              <a:t>tập</a:t>
            </a:r>
            <a:r>
              <a:rPr lang="en-US" sz="4400" dirty="0">
                <a:solidFill>
                  <a:prstClr val="black"/>
                </a:solidFill>
                <a:latin typeface="Times New Roman" panose="02020603050405020304" pitchFamily="18" charset="0"/>
                <a:cs typeface="Times New Roman" panose="02020603050405020304" pitchFamily="18" charset="0"/>
              </a:rPr>
              <a:t> “H</a:t>
            </a:r>
            <a:r>
              <a:rPr lang="vi-VN" sz="4400" dirty="0">
                <a:solidFill>
                  <a:prstClr val="black"/>
                </a:solidFill>
                <a:latin typeface="Times New Roman" panose="02020603050405020304" pitchFamily="18" charset="0"/>
                <a:cs typeface="Times New Roman" panose="02020603050405020304" pitchFamily="18" charset="0"/>
              </a:rPr>
              <a:t>ư</a:t>
            </a:r>
            <a:r>
              <a:rPr lang="en-US" sz="4400" dirty="0" err="1">
                <a:solidFill>
                  <a:prstClr val="black"/>
                </a:solidFill>
                <a:latin typeface="Times New Roman" panose="02020603050405020304" pitchFamily="18" charset="0"/>
                <a:cs typeface="Times New Roman" panose="02020603050405020304" pitchFamily="18" charset="0"/>
              </a:rPr>
              <a:t>ơng</a:t>
            </a:r>
            <a:r>
              <a:rPr lang="en-US" sz="4400" dirty="0">
                <a:solidFill>
                  <a:prstClr val="black"/>
                </a:solidFill>
                <a:latin typeface="Times New Roman" panose="02020603050405020304" pitchFamily="18" charset="0"/>
                <a:cs typeface="Times New Roman" panose="02020603050405020304" pitchFamily="18" charset="0"/>
              </a:rPr>
              <a:t> </a:t>
            </a:r>
            <a:r>
              <a:rPr lang="en-US" sz="4400" dirty="0" err="1">
                <a:solidFill>
                  <a:prstClr val="black"/>
                </a:solidFill>
                <a:latin typeface="Times New Roman" panose="02020603050405020304" pitchFamily="18" charset="0"/>
                <a:cs typeface="Times New Roman" panose="02020603050405020304" pitchFamily="18" charset="0"/>
              </a:rPr>
              <a:t>cây</a:t>
            </a:r>
            <a:r>
              <a:rPr lang="en-US" sz="4400" dirty="0">
                <a:solidFill>
                  <a:prstClr val="black"/>
                </a:solidFill>
                <a:latin typeface="Times New Roman" panose="02020603050405020304" pitchFamily="18" charset="0"/>
                <a:cs typeface="Times New Roman" panose="02020603050405020304" pitchFamily="18" charset="0"/>
              </a:rPr>
              <a:t> – </a:t>
            </a:r>
            <a:r>
              <a:rPr lang="en-US" sz="4400" dirty="0" err="1">
                <a:solidFill>
                  <a:prstClr val="black"/>
                </a:solidFill>
                <a:latin typeface="Times New Roman" panose="02020603050405020304" pitchFamily="18" charset="0"/>
                <a:cs typeface="Times New Roman" panose="02020603050405020304" pitchFamily="18" charset="0"/>
              </a:rPr>
              <a:t>Bếp</a:t>
            </a:r>
            <a:r>
              <a:rPr lang="en-US" sz="4400" dirty="0">
                <a:solidFill>
                  <a:prstClr val="black"/>
                </a:solidFill>
                <a:latin typeface="Times New Roman" panose="02020603050405020304" pitchFamily="18" charset="0"/>
                <a:cs typeface="Times New Roman" panose="02020603050405020304" pitchFamily="18" charset="0"/>
              </a:rPr>
              <a:t> </a:t>
            </a:r>
            <a:r>
              <a:rPr lang="en-US" sz="4400" dirty="0" err="1">
                <a:solidFill>
                  <a:prstClr val="black"/>
                </a:solidFill>
                <a:latin typeface="Times New Roman" panose="02020603050405020304" pitchFamily="18" charset="0"/>
                <a:cs typeface="Times New Roman" panose="02020603050405020304" pitchFamily="18" charset="0"/>
              </a:rPr>
              <a:t>lửa</a:t>
            </a:r>
            <a:r>
              <a:rPr lang="en-US" sz="4400" dirty="0">
                <a:solidFill>
                  <a:prstClr val="black"/>
                </a:solidFill>
                <a:latin typeface="Times New Roman" panose="02020603050405020304" pitchFamily="18" charset="0"/>
                <a:cs typeface="Times New Roman" panose="02020603050405020304" pitchFamily="18" charset="0"/>
              </a:rPr>
              <a:t>”, </a:t>
            </a:r>
            <a:r>
              <a:rPr lang="en-US" sz="4400" dirty="0" err="1">
                <a:solidFill>
                  <a:prstClr val="black"/>
                </a:solidFill>
                <a:latin typeface="Times New Roman" panose="02020603050405020304" pitchFamily="18" charset="0"/>
                <a:cs typeface="Times New Roman" panose="02020603050405020304" pitchFamily="18" charset="0"/>
              </a:rPr>
              <a:t>tập</a:t>
            </a:r>
            <a:r>
              <a:rPr lang="en-US" sz="4400" dirty="0">
                <a:solidFill>
                  <a:prstClr val="black"/>
                </a:solidFill>
                <a:latin typeface="Times New Roman" panose="02020603050405020304" pitchFamily="18" charset="0"/>
                <a:cs typeface="Times New Roman" panose="02020603050405020304" pitchFamily="18" charset="0"/>
              </a:rPr>
              <a:t> </a:t>
            </a:r>
            <a:r>
              <a:rPr lang="en-US" sz="4400" dirty="0" err="1">
                <a:solidFill>
                  <a:prstClr val="black"/>
                </a:solidFill>
                <a:latin typeface="Times New Roman" panose="02020603050405020304" pitchFamily="18" charset="0"/>
                <a:cs typeface="Times New Roman" panose="02020603050405020304" pitchFamily="18" charset="0"/>
              </a:rPr>
              <a:t>th</a:t>
            </a:r>
            <a:r>
              <a:rPr lang="vi-VN" sz="4400" dirty="0">
                <a:solidFill>
                  <a:prstClr val="black"/>
                </a:solidFill>
                <a:latin typeface="Times New Roman" panose="02020603050405020304" pitchFamily="18" charset="0"/>
                <a:cs typeface="Times New Roman" panose="02020603050405020304" pitchFamily="18" charset="0"/>
              </a:rPr>
              <a:t>ơ</a:t>
            </a:r>
            <a:r>
              <a:rPr lang="en-US" sz="4400" dirty="0">
                <a:solidFill>
                  <a:prstClr val="black"/>
                </a:solidFill>
                <a:latin typeface="Times New Roman" panose="02020603050405020304" pitchFamily="18" charset="0"/>
                <a:cs typeface="Times New Roman" panose="02020603050405020304" pitchFamily="18" charset="0"/>
              </a:rPr>
              <a:t> </a:t>
            </a:r>
            <a:r>
              <a:rPr lang="en-US" sz="4400" dirty="0" err="1">
                <a:solidFill>
                  <a:prstClr val="black"/>
                </a:solidFill>
                <a:latin typeface="Times New Roman" panose="02020603050405020304" pitchFamily="18" charset="0"/>
                <a:cs typeface="Times New Roman" panose="02020603050405020304" pitchFamily="18" charset="0"/>
              </a:rPr>
              <a:t>đầu</a:t>
            </a:r>
            <a:r>
              <a:rPr lang="en-US" sz="4400" dirty="0">
                <a:solidFill>
                  <a:prstClr val="black"/>
                </a:solidFill>
                <a:latin typeface="Times New Roman" panose="02020603050405020304" pitchFamily="18" charset="0"/>
                <a:cs typeface="Times New Roman" panose="02020603050405020304" pitchFamily="18" charset="0"/>
              </a:rPr>
              <a:t> </a:t>
            </a:r>
            <a:r>
              <a:rPr lang="en-US" sz="4400" dirty="0" err="1">
                <a:solidFill>
                  <a:prstClr val="black"/>
                </a:solidFill>
                <a:latin typeface="Times New Roman" panose="02020603050405020304" pitchFamily="18" charset="0"/>
                <a:cs typeface="Times New Roman" panose="02020603050405020304" pitchFamily="18" charset="0"/>
              </a:rPr>
              <a:t>tay</a:t>
            </a:r>
            <a:r>
              <a:rPr lang="en-US" sz="4400" dirty="0">
                <a:solidFill>
                  <a:prstClr val="black"/>
                </a:solidFill>
                <a:latin typeface="Times New Roman" panose="02020603050405020304" pitchFamily="18" charset="0"/>
                <a:cs typeface="Times New Roman" panose="02020603050405020304" pitchFamily="18" charset="0"/>
              </a:rPr>
              <a:t> </a:t>
            </a:r>
            <a:r>
              <a:rPr lang="en-US" sz="4400" dirty="0" err="1">
                <a:solidFill>
                  <a:prstClr val="black"/>
                </a:solidFill>
                <a:latin typeface="Times New Roman" panose="02020603050405020304" pitchFamily="18" charset="0"/>
                <a:cs typeface="Times New Roman" panose="02020603050405020304" pitchFamily="18" charset="0"/>
              </a:rPr>
              <a:t>của</a:t>
            </a:r>
            <a:r>
              <a:rPr lang="en-US" sz="4400" dirty="0">
                <a:solidFill>
                  <a:prstClr val="black"/>
                </a:solidFill>
                <a:latin typeface="Times New Roman" panose="02020603050405020304" pitchFamily="18" charset="0"/>
                <a:cs typeface="Times New Roman" panose="02020603050405020304" pitchFamily="18" charset="0"/>
              </a:rPr>
              <a:t> </a:t>
            </a:r>
            <a:r>
              <a:rPr lang="en-US" sz="4400" dirty="0" err="1">
                <a:solidFill>
                  <a:prstClr val="black"/>
                </a:solidFill>
                <a:latin typeface="Times New Roman" panose="02020603050405020304" pitchFamily="18" charset="0"/>
                <a:cs typeface="Times New Roman" panose="02020603050405020304" pitchFamily="18" charset="0"/>
              </a:rPr>
              <a:t>Bằng</a:t>
            </a:r>
            <a:r>
              <a:rPr lang="en-US" sz="4400" dirty="0">
                <a:solidFill>
                  <a:prstClr val="black"/>
                </a:solidFill>
                <a:latin typeface="Times New Roman" panose="02020603050405020304" pitchFamily="18" charset="0"/>
                <a:cs typeface="Times New Roman" panose="02020603050405020304" pitchFamily="18" charset="0"/>
              </a:rPr>
              <a:t> </a:t>
            </a:r>
            <a:r>
              <a:rPr lang="en-US" sz="4400" dirty="0" err="1">
                <a:solidFill>
                  <a:prstClr val="black"/>
                </a:solidFill>
                <a:latin typeface="Times New Roman" panose="02020603050405020304" pitchFamily="18" charset="0"/>
                <a:cs typeface="Times New Roman" panose="02020603050405020304" pitchFamily="18" charset="0"/>
              </a:rPr>
              <a:t>Việt</a:t>
            </a:r>
            <a:r>
              <a:rPr lang="en-US" sz="4400" dirty="0">
                <a:solidFill>
                  <a:prstClr val="black"/>
                </a:solidFill>
                <a:latin typeface="Times New Roman" panose="02020603050405020304" pitchFamily="18" charset="0"/>
                <a:cs typeface="Times New Roman" panose="02020603050405020304" pitchFamily="18" charset="0"/>
              </a:rPr>
              <a:t> </a:t>
            </a:r>
            <a:r>
              <a:rPr lang="en-US" sz="4400" dirty="0" err="1">
                <a:solidFill>
                  <a:prstClr val="black"/>
                </a:solidFill>
                <a:latin typeface="Times New Roman" panose="02020603050405020304" pitchFamily="18" charset="0"/>
                <a:cs typeface="Times New Roman" panose="02020603050405020304" pitchFamily="18" charset="0"/>
              </a:rPr>
              <a:t>và</a:t>
            </a:r>
            <a:r>
              <a:rPr lang="en-US" sz="4400" dirty="0">
                <a:solidFill>
                  <a:prstClr val="black"/>
                </a:solidFill>
                <a:latin typeface="Times New Roman" panose="02020603050405020304" pitchFamily="18" charset="0"/>
                <a:cs typeface="Times New Roman" panose="02020603050405020304" pitchFamily="18" charset="0"/>
              </a:rPr>
              <a:t> L</a:t>
            </a:r>
            <a:r>
              <a:rPr lang="vi-VN" sz="4400" dirty="0">
                <a:solidFill>
                  <a:prstClr val="black"/>
                </a:solidFill>
                <a:latin typeface="Times New Roman" panose="02020603050405020304" pitchFamily="18" charset="0"/>
                <a:cs typeface="Times New Roman" panose="02020603050405020304" pitchFamily="18" charset="0"/>
              </a:rPr>
              <a:t>ư</a:t>
            </a:r>
            <a:r>
              <a:rPr lang="en-US" sz="4400" dirty="0">
                <a:solidFill>
                  <a:prstClr val="black"/>
                </a:solidFill>
                <a:latin typeface="Times New Roman" panose="02020603050405020304" pitchFamily="18" charset="0"/>
                <a:cs typeface="Times New Roman" panose="02020603050405020304" pitchFamily="18" charset="0"/>
              </a:rPr>
              <a:t>u Quang Vũ.</a:t>
            </a:r>
            <a:endParaRPr lang="en-US" sz="4400" dirty="0">
              <a:solidFill>
                <a:srgbClr val="000000"/>
              </a:solidFill>
              <a:latin typeface="Times New Roman" panose="02020603050405020304" pitchFamily="18" charset="0"/>
              <a:cs typeface="Times New Roman" panose="02020603050405020304" pitchFamily="18" charset="0"/>
            </a:endParaRPr>
          </a:p>
        </p:txBody>
      </p:sp>
      <p:grpSp>
        <p:nvGrpSpPr>
          <p:cNvPr id="4" name="Group 3">
            <a:extLst>
              <a:ext uri="{FF2B5EF4-FFF2-40B4-BE49-F238E27FC236}">
                <a16:creationId xmlns:a16="http://schemas.microsoft.com/office/drawing/2014/main" id="{6B66E5F9-1851-DA2E-A766-0D7D0D6C4FF6}"/>
              </a:ext>
            </a:extLst>
          </p:cNvPr>
          <p:cNvGrpSpPr/>
          <p:nvPr/>
        </p:nvGrpSpPr>
        <p:grpSpPr>
          <a:xfrm>
            <a:off x="1074774" y="2095500"/>
            <a:ext cx="17159546" cy="7306073"/>
            <a:chOff x="1584164" y="1659554"/>
            <a:chExt cx="17159546" cy="7306073"/>
          </a:xfrm>
        </p:grpSpPr>
        <p:sp>
          <p:nvSpPr>
            <p:cNvPr id="7" name="Rectangle 6">
              <a:extLst>
                <a:ext uri="{FF2B5EF4-FFF2-40B4-BE49-F238E27FC236}">
                  <a16:creationId xmlns:a16="http://schemas.microsoft.com/office/drawing/2014/main" id="{33781C8E-9BA7-0817-1C7F-33FC99EC2546}"/>
                </a:ext>
              </a:extLst>
            </p:cNvPr>
            <p:cNvSpPr/>
            <p:nvPr/>
          </p:nvSpPr>
          <p:spPr>
            <a:xfrm>
              <a:off x="3295829" y="4129578"/>
              <a:ext cx="11486971" cy="8382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4400" b="1"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Hoàn </a:t>
              </a:r>
              <a:r>
                <a:rPr lang="en-US" sz="4400" b="1"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cảnh</a:t>
              </a:r>
              <a:r>
                <a:rPr lang="en-US" sz="4400" b="1"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sáng</a:t>
              </a:r>
              <a:r>
                <a:rPr lang="en-US" sz="4400" b="1"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tác</a:t>
              </a:r>
              <a:endParaRPr lang="en-US" sz="4400" b="1" dirty="0">
                <a:solidFill>
                  <a:schemeClr val="tx1"/>
                </a:solidFill>
                <a:latin typeface="Times New Roman" panose="02020603050405020304" pitchFamily="18" charset="0"/>
                <a:ea typeface="Cambria" panose="02040503050406030204" pitchFamily="18" charset="0"/>
                <a:cs typeface="Times New Roman" panose="02020603050405020304" pitchFamily="18" charset="0"/>
              </a:endParaRPr>
            </a:p>
          </p:txBody>
        </p:sp>
        <p:sp>
          <p:nvSpPr>
            <p:cNvPr id="8" name="Freeform 4">
              <a:extLst>
                <a:ext uri="{FF2B5EF4-FFF2-40B4-BE49-F238E27FC236}">
                  <a16:creationId xmlns:a16="http://schemas.microsoft.com/office/drawing/2014/main" id="{E1773DA1-3EDF-158D-6B3B-94BB05BAFF37}"/>
                </a:ext>
              </a:extLst>
            </p:cNvPr>
            <p:cNvSpPr/>
            <p:nvPr/>
          </p:nvSpPr>
          <p:spPr>
            <a:xfrm>
              <a:off x="1584164" y="2401472"/>
              <a:ext cx="3216436" cy="6564155"/>
            </a:xfrm>
            <a:custGeom>
              <a:avLst/>
              <a:gdLst/>
              <a:ahLst/>
              <a:cxnLst/>
              <a:rect l="l" t="t" r="r" b="b"/>
              <a:pathLst>
                <a:path w="2016252" h="4114800">
                  <a:moveTo>
                    <a:pt x="0" y="0"/>
                  </a:moveTo>
                  <a:lnTo>
                    <a:pt x="2016252" y="0"/>
                  </a:lnTo>
                  <a:lnTo>
                    <a:pt x="2016252"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9" name="Rectangle 8">
              <a:extLst>
                <a:ext uri="{FF2B5EF4-FFF2-40B4-BE49-F238E27FC236}">
                  <a16:creationId xmlns:a16="http://schemas.microsoft.com/office/drawing/2014/main" id="{72524E9F-1AF3-8C9D-3380-552A9AC9F281}"/>
                </a:ext>
              </a:extLst>
            </p:cNvPr>
            <p:cNvSpPr/>
            <p:nvPr/>
          </p:nvSpPr>
          <p:spPr>
            <a:xfrm>
              <a:off x="2362945" y="1659554"/>
              <a:ext cx="3216436" cy="1600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4400" b="1"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Xuất</a:t>
              </a:r>
              <a:r>
                <a:rPr lang="en-US" sz="4400" b="1"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xứ</a:t>
              </a:r>
              <a:endParaRPr lang="en-US" sz="4400" b="1" dirty="0">
                <a:solidFill>
                  <a:schemeClr val="tx1"/>
                </a:solidFill>
                <a:latin typeface="Times New Roman" panose="02020603050405020304" pitchFamily="18" charset="0"/>
                <a:ea typeface="Cambria" panose="020405030504060302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EAE76474-5583-16A1-0E32-7CB163FD79E5}"/>
                </a:ext>
              </a:extLst>
            </p:cNvPr>
            <p:cNvSpPr/>
            <p:nvPr/>
          </p:nvSpPr>
          <p:spPr>
            <a:xfrm>
              <a:off x="4152900" y="6207710"/>
              <a:ext cx="13562110" cy="76385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4400" b="1"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Thể</a:t>
              </a:r>
              <a:r>
                <a:rPr lang="en-US" sz="4400" b="1"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solidFill>
                    <a:schemeClr val="tx1"/>
                  </a:solidFill>
                  <a:latin typeface="Times New Roman" panose="02020603050405020304" pitchFamily="18" charset="0"/>
                  <a:ea typeface="Cambria" panose="02040503050406030204" pitchFamily="18" charset="0"/>
                  <a:cs typeface="Times New Roman" panose="02020603050405020304" pitchFamily="18" charset="0"/>
                </a:rPr>
                <a:t>thơ</a:t>
              </a:r>
              <a:endParaRPr lang="en-US" sz="4400" b="1" dirty="0">
                <a:solidFill>
                  <a:schemeClr val="tx1"/>
                </a:solidFill>
                <a:latin typeface="Times New Roman" panose="02020603050405020304" pitchFamily="18" charset="0"/>
                <a:ea typeface="Cambria" panose="020405030504060302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CCD4B963-B870-94B8-991E-C01A8DBDCB99}"/>
                </a:ext>
              </a:extLst>
            </p:cNvPr>
            <p:cNvSpPr/>
            <p:nvPr/>
          </p:nvSpPr>
          <p:spPr>
            <a:xfrm>
              <a:off x="5181600" y="8211499"/>
              <a:ext cx="13562110" cy="6200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4400" b="1"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PTBĐ</a:t>
              </a:r>
            </a:p>
          </p:txBody>
        </p:sp>
      </p:grpSp>
      <p:sp>
        <p:nvSpPr>
          <p:cNvPr id="12" name="Rectangle 11">
            <a:extLst>
              <a:ext uri="{FF2B5EF4-FFF2-40B4-BE49-F238E27FC236}">
                <a16:creationId xmlns:a16="http://schemas.microsoft.com/office/drawing/2014/main" id="{AB01F4DA-3B76-D7E2-9278-E88082F67F97}"/>
              </a:ext>
            </a:extLst>
          </p:cNvPr>
          <p:cNvSpPr/>
          <p:nvPr/>
        </p:nvSpPr>
        <p:spPr>
          <a:xfrm>
            <a:off x="6195465" y="9220277"/>
            <a:ext cx="8458200" cy="769441"/>
          </a:xfrm>
          <a:prstGeom prst="rect">
            <a:avLst/>
          </a:prstGeom>
        </p:spPr>
        <p:txBody>
          <a:bodyPr wrap="square">
            <a:spAutoFit/>
          </a:bodyPr>
          <a:lstStyle/>
          <a:p>
            <a:pPr lvl="0" algn="just" defTabSz="1371600">
              <a:defRPr/>
            </a:pPr>
            <a:r>
              <a:rPr lang="en-US" sz="4400" dirty="0" err="1">
                <a:solidFill>
                  <a:srgbClr val="000000"/>
                </a:solidFill>
                <a:latin typeface="Times New Roman" panose="02020603050405020304" pitchFamily="18" charset="0"/>
                <a:cs typeface="Times New Roman" panose="02020603050405020304" pitchFamily="18" charset="0"/>
              </a:rPr>
              <a:t>biểu</a:t>
            </a:r>
            <a:r>
              <a:rPr lang="en-US" sz="4400" dirty="0">
                <a:solidFill>
                  <a:srgbClr val="000000"/>
                </a:solidFill>
                <a:latin typeface="Times New Roman" panose="02020603050405020304" pitchFamily="18" charset="0"/>
                <a:cs typeface="Times New Roman" panose="02020603050405020304" pitchFamily="18" charset="0"/>
              </a:rPr>
              <a:t> </a:t>
            </a:r>
            <a:r>
              <a:rPr lang="en-US" sz="4400" dirty="0" err="1">
                <a:solidFill>
                  <a:srgbClr val="000000"/>
                </a:solidFill>
                <a:latin typeface="Times New Roman" panose="02020603050405020304" pitchFamily="18" charset="0"/>
                <a:cs typeface="Times New Roman" panose="02020603050405020304" pitchFamily="18" charset="0"/>
              </a:rPr>
              <a:t>cảm</a:t>
            </a:r>
            <a:r>
              <a:rPr lang="en-US" sz="4400" dirty="0">
                <a:solidFill>
                  <a:srgbClr val="000000"/>
                </a:solidFill>
                <a:latin typeface="Times New Roman" panose="02020603050405020304" pitchFamily="18" charset="0"/>
                <a:cs typeface="Times New Roman" panose="02020603050405020304" pitchFamily="18" charset="0"/>
              </a:rPr>
              <a:t> </a:t>
            </a:r>
            <a:r>
              <a:rPr lang="en-US" sz="4400" dirty="0" err="1">
                <a:solidFill>
                  <a:srgbClr val="000000"/>
                </a:solidFill>
                <a:latin typeface="Times New Roman" panose="02020603050405020304" pitchFamily="18" charset="0"/>
                <a:cs typeface="Times New Roman" panose="02020603050405020304" pitchFamily="18" charset="0"/>
              </a:rPr>
              <a:t>kết</a:t>
            </a:r>
            <a:r>
              <a:rPr lang="en-US" sz="4400" dirty="0">
                <a:solidFill>
                  <a:srgbClr val="000000"/>
                </a:solidFill>
                <a:latin typeface="Times New Roman" panose="02020603050405020304" pitchFamily="18" charset="0"/>
                <a:cs typeface="Times New Roman" panose="02020603050405020304" pitchFamily="18" charset="0"/>
              </a:rPr>
              <a:t> </a:t>
            </a:r>
            <a:r>
              <a:rPr lang="en-US" sz="4400" dirty="0" err="1">
                <a:solidFill>
                  <a:srgbClr val="000000"/>
                </a:solidFill>
                <a:latin typeface="Times New Roman" panose="02020603050405020304" pitchFamily="18" charset="0"/>
                <a:cs typeface="Times New Roman" panose="02020603050405020304" pitchFamily="18" charset="0"/>
              </a:rPr>
              <a:t>hợp</a:t>
            </a:r>
            <a:r>
              <a:rPr lang="en-US" sz="4400" dirty="0">
                <a:solidFill>
                  <a:srgbClr val="000000"/>
                </a:solidFill>
                <a:latin typeface="Times New Roman" panose="02020603050405020304" pitchFamily="18" charset="0"/>
                <a:cs typeface="Times New Roman" panose="02020603050405020304" pitchFamily="18" charset="0"/>
              </a:rPr>
              <a:t> </a:t>
            </a:r>
            <a:r>
              <a:rPr lang="en-US" sz="4400" dirty="0" err="1">
                <a:solidFill>
                  <a:srgbClr val="000000"/>
                </a:solidFill>
                <a:latin typeface="Times New Roman" panose="02020603050405020304" pitchFamily="18" charset="0"/>
                <a:cs typeface="Times New Roman" panose="02020603050405020304" pitchFamily="18" charset="0"/>
              </a:rPr>
              <a:t>miêu</a:t>
            </a:r>
            <a:r>
              <a:rPr lang="en-US" sz="4400" dirty="0">
                <a:solidFill>
                  <a:srgbClr val="000000"/>
                </a:solidFill>
                <a:latin typeface="Times New Roman" panose="02020603050405020304" pitchFamily="18" charset="0"/>
                <a:cs typeface="Times New Roman" panose="02020603050405020304" pitchFamily="18" charset="0"/>
              </a:rPr>
              <a:t> </a:t>
            </a:r>
            <a:r>
              <a:rPr lang="en-US" sz="4400" dirty="0" err="1">
                <a:solidFill>
                  <a:srgbClr val="000000"/>
                </a:solidFill>
                <a:latin typeface="Times New Roman" panose="02020603050405020304" pitchFamily="18" charset="0"/>
                <a:cs typeface="Times New Roman" panose="02020603050405020304" pitchFamily="18" charset="0"/>
              </a:rPr>
              <a:t>tả</a:t>
            </a:r>
            <a:r>
              <a:rPr lang="en-US" sz="4400" dirty="0">
                <a:solidFill>
                  <a:srgbClr val="000000"/>
                </a:solidFill>
                <a:latin typeface="Times New Roman" panose="02020603050405020304" pitchFamily="18" charset="0"/>
                <a:cs typeface="Times New Roman" panose="02020603050405020304" pitchFamily="18" charset="0"/>
              </a:rPr>
              <a:t>, </a:t>
            </a:r>
            <a:r>
              <a:rPr lang="en-US" sz="4400" dirty="0" err="1">
                <a:solidFill>
                  <a:srgbClr val="000000"/>
                </a:solidFill>
                <a:latin typeface="Times New Roman" panose="02020603050405020304" pitchFamily="18" charset="0"/>
                <a:cs typeface="Times New Roman" panose="02020603050405020304" pitchFamily="18" charset="0"/>
              </a:rPr>
              <a:t>tự</a:t>
            </a:r>
            <a:r>
              <a:rPr lang="en-US" sz="4400" dirty="0">
                <a:solidFill>
                  <a:srgbClr val="000000"/>
                </a:solidFill>
                <a:latin typeface="Times New Roman" panose="02020603050405020304" pitchFamily="18" charset="0"/>
                <a:cs typeface="Times New Roman" panose="02020603050405020304" pitchFamily="18" charset="0"/>
              </a:rPr>
              <a:t> </a:t>
            </a:r>
            <a:r>
              <a:rPr lang="en-US" sz="4400" dirty="0" err="1">
                <a:solidFill>
                  <a:srgbClr val="000000"/>
                </a:solidFill>
                <a:latin typeface="Times New Roman" panose="02020603050405020304" pitchFamily="18" charset="0"/>
                <a:cs typeface="Times New Roman" panose="02020603050405020304" pitchFamily="18" charset="0"/>
              </a:rPr>
              <a:t>sự</a:t>
            </a:r>
            <a:endParaRPr lang="en-US" sz="4400" dirty="0">
              <a:solidFill>
                <a:srgbClr val="000000"/>
              </a:solidFill>
              <a:latin typeface="Times New Roman" panose="02020603050405020304" pitchFamily="18" charset="0"/>
              <a:cs typeface="Times New Roman" panose="02020603050405020304" pitchFamily="18" charset="0"/>
            </a:endParaRPr>
          </a:p>
        </p:txBody>
      </p:sp>
      <p:sp>
        <p:nvSpPr>
          <p:cNvPr id="13" name="Rectangle 12">
            <a:extLst>
              <a:ext uri="{FF2B5EF4-FFF2-40B4-BE49-F238E27FC236}">
                <a16:creationId xmlns:a16="http://schemas.microsoft.com/office/drawing/2014/main" id="{BBEC4595-0A94-8458-E11E-32E31EB224DA}"/>
              </a:ext>
            </a:extLst>
          </p:cNvPr>
          <p:cNvSpPr/>
          <p:nvPr/>
        </p:nvSpPr>
        <p:spPr>
          <a:xfrm>
            <a:off x="3848556" y="5428833"/>
            <a:ext cx="12991644" cy="1446550"/>
          </a:xfrm>
          <a:prstGeom prst="rect">
            <a:avLst/>
          </a:prstGeom>
        </p:spPr>
        <p:txBody>
          <a:bodyPr wrap="square">
            <a:spAutoFit/>
          </a:bodyPr>
          <a:lstStyle/>
          <a:p>
            <a:pPr lvl="0" algn="just" defTabSz="1371600">
              <a:defRPr/>
            </a:pPr>
            <a:r>
              <a:rPr lang="en-US" sz="4400" dirty="0" err="1">
                <a:solidFill>
                  <a:prstClr val="black"/>
                </a:solidFill>
                <a:latin typeface="Times New Roman" panose="02020603050405020304" pitchFamily="18" charset="0"/>
                <a:cs typeface="Times New Roman" panose="02020603050405020304" pitchFamily="18" charset="0"/>
              </a:rPr>
              <a:t>Năm</a:t>
            </a:r>
            <a:r>
              <a:rPr lang="en-US" sz="4400" dirty="0">
                <a:solidFill>
                  <a:prstClr val="black"/>
                </a:solidFill>
                <a:latin typeface="Times New Roman" panose="02020603050405020304" pitchFamily="18" charset="0"/>
                <a:cs typeface="Times New Roman" panose="02020603050405020304" pitchFamily="18" charset="0"/>
              </a:rPr>
              <a:t> 1963, </a:t>
            </a:r>
            <a:r>
              <a:rPr lang="en-US" sz="4400" dirty="0" err="1">
                <a:solidFill>
                  <a:prstClr val="black"/>
                </a:solidFill>
                <a:latin typeface="Times New Roman" panose="02020603050405020304" pitchFamily="18" charset="0"/>
                <a:cs typeface="Times New Roman" panose="02020603050405020304" pitchFamily="18" charset="0"/>
              </a:rPr>
              <a:t>khi</a:t>
            </a:r>
            <a:r>
              <a:rPr lang="en-US" sz="4400" dirty="0">
                <a:solidFill>
                  <a:prstClr val="black"/>
                </a:solidFill>
                <a:latin typeface="Times New Roman" panose="02020603050405020304" pitchFamily="18" charset="0"/>
                <a:cs typeface="Times New Roman" panose="02020603050405020304" pitchFamily="18" charset="0"/>
              </a:rPr>
              <a:t> </a:t>
            </a:r>
            <a:r>
              <a:rPr lang="en-US" sz="4400" dirty="0" err="1">
                <a:solidFill>
                  <a:prstClr val="black"/>
                </a:solidFill>
                <a:latin typeface="Times New Roman" panose="02020603050405020304" pitchFamily="18" charset="0"/>
                <a:cs typeface="Times New Roman" panose="02020603050405020304" pitchFamily="18" charset="0"/>
              </a:rPr>
              <a:t>nhà</a:t>
            </a:r>
            <a:r>
              <a:rPr lang="en-US" sz="4400" dirty="0">
                <a:solidFill>
                  <a:prstClr val="black"/>
                </a:solidFill>
                <a:latin typeface="Times New Roman" panose="02020603050405020304" pitchFamily="18" charset="0"/>
                <a:cs typeface="Times New Roman" panose="02020603050405020304" pitchFamily="18" charset="0"/>
              </a:rPr>
              <a:t> </a:t>
            </a:r>
            <a:r>
              <a:rPr lang="en-US" sz="4400" dirty="0" err="1">
                <a:solidFill>
                  <a:prstClr val="black"/>
                </a:solidFill>
                <a:latin typeface="Times New Roman" panose="02020603050405020304" pitchFamily="18" charset="0"/>
                <a:cs typeface="Times New Roman" panose="02020603050405020304" pitchFamily="18" charset="0"/>
              </a:rPr>
              <a:t>th</a:t>
            </a:r>
            <a:r>
              <a:rPr lang="vi-VN" sz="4400" dirty="0">
                <a:solidFill>
                  <a:prstClr val="black"/>
                </a:solidFill>
                <a:latin typeface="Times New Roman" panose="02020603050405020304" pitchFamily="18" charset="0"/>
                <a:cs typeface="Times New Roman" panose="02020603050405020304" pitchFamily="18" charset="0"/>
              </a:rPr>
              <a:t>ơ</a:t>
            </a:r>
            <a:r>
              <a:rPr lang="en-US" sz="4400" dirty="0">
                <a:solidFill>
                  <a:prstClr val="black"/>
                </a:solidFill>
                <a:latin typeface="Times New Roman" panose="02020603050405020304" pitchFamily="18" charset="0"/>
                <a:cs typeface="Times New Roman" panose="02020603050405020304" pitchFamily="18" charset="0"/>
              </a:rPr>
              <a:t> </a:t>
            </a:r>
            <a:r>
              <a:rPr lang="en-US" sz="4400" dirty="0" err="1">
                <a:solidFill>
                  <a:prstClr val="black"/>
                </a:solidFill>
                <a:latin typeface="Times New Roman" panose="02020603050405020304" pitchFamily="18" charset="0"/>
                <a:cs typeface="Times New Roman" panose="02020603050405020304" pitchFamily="18" charset="0"/>
              </a:rPr>
              <a:t>đang</a:t>
            </a:r>
            <a:r>
              <a:rPr lang="en-US" sz="4400" dirty="0">
                <a:solidFill>
                  <a:prstClr val="black"/>
                </a:solidFill>
                <a:latin typeface="Times New Roman" panose="02020603050405020304" pitchFamily="18" charset="0"/>
                <a:cs typeface="Times New Roman" panose="02020603050405020304" pitchFamily="18" charset="0"/>
              </a:rPr>
              <a:t> </a:t>
            </a:r>
            <a:r>
              <a:rPr lang="en-US" sz="4400" dirty="0" err="1">
                <a:solidFill>
                  <a:prstClr val="black"/>
                </a:solidFill>
                <a:latin typeface="Times New Roman" panose="02020603050405020304" pitchFamily="18" charset="0"/>
                <a:cs typeface="Times New Roman" panose="02020603050405020304" pitchFamily="18" charset="0"/>
              </a:rPr>
              <a:t>là</a:t>
            </a:r>
            <a:r>
              <a:rPr lang="en-US" sz="4400" dirty="0">
                <a:solidFill>
                  <a:prstClr val="black"/>
                </a:solidFill>
                <a:latin typeface="Times New Roman" panose="02020603050405020304" pitchFamily="18" charset="0"/>
                <a:cs typeface="Times New Roman" panose="02020603050405020304" pitchFamily="18" charset="0"/>
              </a:rPr>
              <a:t> </a:t>
            </a:r>
            <a:r>
              <a:rPr lang="en-US" sz="4400" dirty="0" err="1">
                <a:solidFill>
                  <a:prstClr val="black"/>
                </a:solidFill>
                <a:latin typeface="Times New Roman" panose="02020603050405020304" pitchFamily="18" charset="0"/>
                <a:cs typeface="Times New Roman" panose="02020603050405020304" pitchFamily="18" charset="0"/>
              </a:rPr>
              <a:t>sinh</a:t>
            </a:r>
            <a:r>
              <a:rPr lang="en-US" sz="4400" dirty="0">
                <a:solidFill>
                  <a:prstClr val="black"/>
                </a:solidFill>
                <a:latin typeface="Times New Roman" panose="02020603050405020304" pitchFamily="18" charset="0"/>
                <a:cs typeface="Times New Roman" panose="02020603050405020304" pitchFamily="18" charset="0"/>
              </a:rPr>
              <a:t> </a:t>
            </a:r>
            <a:r>
              <a:rPr lang="en-US" sz="4400" dirty="0" err="1">
                <a:solidFill>
                  <a:prstClr val="black"/>
                </a:solidFill>
                <a:latin typeface="Times New Roman" panose="02020603050405020304" pitchFamily="18" charset="0"/>
                <a:cs typeface="Times New Roman" panose="02020603050405020304" pitchFamily="18" charset="0"/>
              </a:rPr>
              <a:t>viên</a:t>
            </a:r>
            <a:r>
              <a:rPr lang="en-US" sz="4400" dirty="0">
                <a:solidFill>
                  <a:prstClr val="black"/>
                </a:solidFill>
                <a:latin typeface="Times New Roman" panose="02020603050405020304" pitchFamily="18" charset="0"/>
                <a:cs typeface="Times New Roman" panose="02020603050405020304" pitchFamily="18" charset="0"/>
              </a:rPr>
              <a:t> </a:t>
            </a:r>
            <a:r>
              <a:rPr lang="en-US" sz="4400" dirty="0" err="1">
                <a:solidFill>
                  <a:prstClr val="black"/>
                </a:solidFill>
                <a:latin typeface="Times New Roman" panose="02020603050405020304" pitchFamily="18" charset="0"/>
                <a:cs typeface="Times New Roman" panose="02020603050405020304" pitchFamily="18" charset="0"/>
              </a:rPr>
              <a:t>theo</a:t>
            </a:r>
            <a:r>
              <a:rPr lang="en-US" sz="4400" dirty="0">
                <a:solidFill>
                  <a:prstClr val="black"/>
                </a:solidFill>
                <a:latin typeface="Times New Roman" panose="02020603050405020304" pitchFamily="18" charset="0"/>
                <a:cs typeface="Times New Roman" panose="02020603050405020304" pitchFamily="18" charset="0"/>
              </a:rPr>
              <a:t> </a:t>
            </a:r>
            <a:r>
              <a:rPr lang="en-US" sz="4400" dirty="0" err="1">
                <a:solidFill>
                  <a:prstClr val="black"/>
                </a:solidFill>
                <a:latin typeface="Times New Roman" panose="02020603050405020304" pitchFamily="18" charset="0"/>
                <a:cs typeface="Times New Roman" panose="02020603050405020304" pitchFamily="18" charset="0"/>
              </a:rPr>
              <a:t>học</a:t>
            </a:r>
            <a:r>
              <a:rPr lang="en-US" sz="4400" dirty="0">
                <a:solidFill>
                  <a:prstClr val="black"/>
                </a:solidFill>
                <a:latin typeface="Times New Roman" panose="02020603050405020304" pitchFamily="18" charset="0"/>
                <a:cs typeface="Times New Roman" panose="02020603050405020304" pitchFamily="18" charset="0"/>
              </a:rPr>
              <a:t> </a:t>
            </a:r>
            <a:r>
              <a:rPr lang="en-US" sz="4400" dirty="0" err="1">
                <a:solidFill>
                  <a:prstClr val="black"/>
                </a:solidFill>
                <a:latin typeface="Times New Roman" panose="02020603050405020304" pitchFamily="18" charset="0"/>
                <a:cs typeface="Times New Roman" panose="02020603050405020304" pitchFamily="18" charset="0"/>
              </a:rPr>
              <a:t>ngành</a:t>
            </a:r>
            <a:r>
              <a:rPr lang="en-US" sz="4400" dirty="0">
                <a:solidFill>
                  <a:prstClr val="black"/>
                </a:solidFill>
                <a:latin typeface="Times New Roman" panose="02020603050405020304" pitchFamily="18" charset="0"/>
                <a:cs typeface="Times New Roman" panose="02020603050405020304" pitchFamily="18" charset="0"/>
              </a:rPr>
              <a:t> </a:t>
            </a:r>
            <a:r>
              <a:rPr lang="en-US" sz="4400" dirty="0" err="1">
                <a:solidFill>
                  <a:prstClr val="black"/>
                </a:solidFill>
                <a:latin typeface="Times New Roman" panose="02020603050405020304" pitchFamily="18" charset="0"/>
                <a:cs typeface="Times New Roman" panose="02020603050405020304" pitchFamily="18" charset="0"/>
              </a:rPr>
              <a:t>luật</a:t>
            </a:r>
            <a:r>
              <a:rPr lang="en-US" sz="4400" dirty="0">
                <a:solidFill>
                  <a:prstClr val="black"/>
                </a:solidFill>
                <a:latin typeface="Times New Roman" panose="02020603050405020304" pitchFamily="18" charset="0"/>
                <a:cs typeface="Times New Roman" panose="02020603050405020304" pitchFamily="18" charset="0"/>
              </a:rPr>
              <a:t> ở Liên </a:t>
            </a:r>
            <a:r>
              <a:rPr lang="en-US" sz="4400" dirty="0" err="1">
                <a:solidFill>
                  <a:prstClr val="black"/>
                </a:solidFill>
                <a:latin typeface="Times New Roman" panose="02020603050405020304" pitchFamily="18" charset="0"/>
                <a:cs typeface="Times New Roman" panose="02020603050405020304" pitchFamily="18" charset="0"/>
              </a:rPr>
              <a:t>Xô</a:t>
            </a:r>
            <a:endParaRPr lang="en-US" sz="4400" dirty="0">
              <a:solidFill>
                <a:srgbClr val="000000"/>
              </a:solidFill>
              <a:latin typeface="Times New Roman" panose="02020603050405020304" pitchFamily="18" charset="0"/>
              <a:cs typeface="Times New Roman" panose="02020603050405020304" pitchFamily="18" charset="0"/>
            </a:endParaRPr>
          </a:p>
        </p:txBody>
      </p:sp>
      <p:sp>
        <p:nvSpPr>
          <p:cNvPr id="14" name="Rectangle 13">
            <a:extLst>
              <a:ext uri="{FF2B5EF4-FFF2-40B4-BE49-F238E27FC236}">
                <a16:creationId xmlns:a16="http://schemas.microsoft.com/office/drawing/2014/main" id="{8E9AA071-58AE-AAA0-F644-A818FE6FE137}"/>
              </a:ext>
            </a:extLst>
          </p:cNvPr>
          <p:cNvSpPr/>
          <p:nvPr/>
        </p:nvSpPr>
        <p:spPr>
          <a:xfrm>
            <a:off x="4953000" y="7595626"/>
            <a:ext cx="6958210" cy="769441"/>
          </a:xfrm>
          <a:prstGeom prst="rect">
            <a:avLst/>
          </a:prstGeom>
        </p:spPr>
        <p:txBody>
          <a:bodyPr wrap="square">
            <a:spAutoFit/>
          </a:bodyPr>
          <a:lstStyle/>
          <a:p>
            <a:pPr lvl="0" algn="just" defTabSz="1371600">
              <a:defRPr/>
            </a:pPr>
            <a:r>
              <a:rPr lang="vi-VN" sz="4400" dirty="0">
                <a:solidFill>
                  <a:prstClr val="black"/>
                </a:solidFill>
                <a:latin typeface="Times New Roman" panose="02020603050405020304" pitchFamily="18" charset="0"/>
                <a:cs typeface="Times New Roman" panose="02020603050405020304" pitchFamily="18" charset="0"/>
              </a:rPr>
              <a:t>8 </a:t>
            </a:r>
            <a:r>
              <a:rPr lang="en-US" sz="4400" dirty="0" err="1">
                <a:solidFill>
                  <a:prstClr val="black"/>
                </a:solidFill>
                <a:latin typeface="Times New Roman" pitchFamily="18" charset="0"/>
                <a:cs typeface="Times New Roman" pitchFamily="18" charset="0"/>
              </a:rPr>
              <a:t>chữ</a:t>
            </a:r>
            <a:r>
              <a:rPr lang="en-US" sz="4400" dirty="0">
                <a:solidFill>
                  <a:prstClr val="black"/>
                </a:solidFill>
                <a:latin typeface="Times New Roman" pitchFamily="18" charset="0"/>
                <a:cs typeface="Times New Roman" pitchFamily="18" charset="0"/>
              </a:rPr>
              <a:t> </a:t>
            </a:r>
            <a:r>
              <a:rPr lang="en-US" sz="4400" dirty="0" err="1">
                <a:solidFill>
                  <a:prstClr val="black"/>
                </a:solidFill>
                <a:latin typeface="Times New Roman" pitchFamily="18" charset="0"/>
                <a:cs typeface="Times New Roman" pitchFamily="18" charset="0"/>
              </a:rPr>
              <a:t>kết</a:t>
            </a:r>
            <a:r>
              <a:rPr lang="en-US" sz="4400" dirty="0">
                <a:solidFill>
                  <a:prstClr val="black"/>
                </a:solidFill>
                <a:latin typeface="Times New Roman" pitchFamily="18" charset="0"/>
                <a:cs typeface="Times New Roman" pitchFamily="18" charset="0"/>
              </a:rPr>
              <a:t> </a:t>
            </a:r>
            <a:r>
              <a:rPr lang="en-US" sz="4400" dirty="0" err="1">
                <a:solidFill>
                  <a:prstClr val="black"/>
                </a:solidFill>
                <a:latin typeface="Times New Roman" pitchFamily="18" charset="0"/>
                <a:cs typeface="Times New Roman" pitchFamily="18" charset="0"/>
              </a:rPr>
              <a:t>hợp</a:t>
            </a:r>
            <a:r>
              <a:rPr lang="en-US" sz="4400" dirty="0">
                <a:solidFill>
                  <a:prstClr val="black"/>
                </a:solidFill>
                <a:latin typeface="Times New Roman" pitchFamily="18" charset="0"/>
                <a:cs typeface="Times New Roman" pitchFamily="18" charset="0"/>
              </a:rPr>
              <a:t> 9 </a:t>
            </a:r>
            <a:r>
              <a:rPr lang="en-US" sz="4400" dirty="0" err="1">
                <a:solidFill>
                  <a:prstClr val="black"/>
                </a:solidFill>
                <a:latin typeface="Times New Roman" pitchFamily="18" charset="0"/>
                <a:cs typeface="Times New Roman" pitchFamily="18" charset="0"/>
              </a:rPr>
              <a:t>chữ</a:t>
            </a:r>
            <a:endParaRPr lang="en-US" sz="4400" dirty="0">
              <a:solidFill>
                <a:srgbClr val="000000"/>
              </a:solidFill>
              <a:latin typeface="Times New Roman" panose="02020603050405020304" pitchFamily="18" charset="0"/>
              <a:cs typeface="Times New Roman" panose="02020603050405020304" pitchFamily="18" charset="0"/>
            </a:endParaRPr>
          </a:p>
        </p:txBody>
      </p:sp>
      <p:pic>
        <p:nvPicPr>
          <p:cNvPr id="15" name="Picture 14">
            <a:extLst>
              <a:ext uri="{FF2B5EF4-FFF2-40B4-BE49-F238E27FC236}">
                <a16:creationId xmlns:a16="http://schemas.microsoft.com/office/drawing/2014/main" id="{792C557F-F63E-E54B-4D4D-B033613F5AD9}"/>
              </a:ext>
            </a:extLst>
          </p:cNvPr>
          <p:cNvPicPr>
            <a:picLocks noChangeAspect="1"/>
          </p:cNvPicPr>
          <p:nvPr/>
        </p:nvPicPr>
        <p:blipFill>
          <a:blip r:embed="rId4">
            <a:duotone>
              <a:schemeClr val="bg2">
                <a:shade val="45000"/>
                <a:satMod val="135000"/>
              </a:schemeClr>
              <a:prstClr val="white"/>
            </a:duotone>
          </a:blip>
          <a:stretch>
            <a:fillRect/>
          </a:stretch>
        </p:blipFill>
        <p:spPr>
          <a:xfrm>
            <a:off x="13218011" y="-842549"/>
            <a:ext cx="6035563" cy="4218798"/>
          </a:xfrm>
          <a:prstGeom prst="rect">
            <a:avLst/>
          </a:prstGeom>
        </p:spPr>
      </p:pic>
    </p:spTree>
    <p:extLst>
      <p:ext uri="{BB962C8B-B14F-4D97-AF65-F5344CB8AC3E}">
        <p14:creationId xmlns:p14="http://schemas.microsoft.com/office/powerpoint/2010/main" val="3950017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arn(inVertical)">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barn(inVertical)">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barn(inVertical)">
                                      <p:cBhvr>
                                        <p:cTn id="3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12" grpId="0"/>
      <p:bldP spid="13" grpId="0"/>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a:lum/>
            <a:extLst>
              <a:ext uri="{96DAC541-7B7A-43D3-8B79-37D633B846F1}">
                <asvg:svgBlip xmlns:asvg="http://schemas.microsoft.com/office/drawing/2016/SVG/main" r:embed="rId3"/>
              </a:ext>
            </a:extLst>
          </a:blip>
          <a:srcRect/>
          <a:stretch>
            <a:fillRect t="-26000" b="-26000"/>
          </a:stretch>
        </a:blipFill>
        <a:effectLst/>
      </p:bgPr>
    </p:bg>
    <p:spTree>
      <p:nvGrpSpPr>
        <p:cNvPr id="1" name=""/>
        <p:cNvGrpSpPr/>
        <p:nvPr/>
      </p:nvGrpSpPr>
      <p:grpSpPr>
        <a:xfrm>
          <a:off x="0" y="0"/>
          <a:ext cx="0" cy="0"/>
          <a:chOff x="0" y="0"/>
          <a:chExt cx="0" cy="0"/>
        </a:xfrm>
      </p:grpSpPr>
      <p:sp>
        <p:nvSpPr>
          <p:cNvPr id="2" name="TextBox 2">
            <a:extLst>
              <a:ext uri="{FF2B5EF4-FFF2-40B4-BE49-F238E27FC236}">
                <a16:creationId xmlns:a16="http://schemas.microsoft.com/office/drawing/2014/main" id="{2E0A45F2-D4D1-962F-7AEB-18939315CBF4}"/>
              </a:ext>
            </a:extLst>
          </p:cNvPr>
          <p:cNvSpPr txBox="1"/>
          <p:nvPr/>
        </p:nvSpPr>
        <p:spPr>
          <a:xfrm>
            <a:off x="3891213" y="8077830"/>
            <a:ext cx="10082913" cy="1231106"/>
          </a:xfrm>
          <a:prstGeom prst="rect">
            <a:avLst/>
          </a:prstGeom>
        </p:spPr>
        <p:txBody>
          <a:bodyPr lIns="0" tIns="0" rIns="0" bIns="0" rtlCol="0" anchor="t">
            <a:spAutoFit/>
          </a:bodyPr>
          <a:lstStyle/>
          <a:p>
            <a:pPr algn="ctr">
              <a:lnSpc>
                <a:spcPts val="4758"/>
              </a:lnSpc>
              <a:spcBef>
                <a:spcPct val="0"/>
              </a:spcBef>
            </a:pPr>
            <a:r>
              <a:rPr lang="en-US" sz="4400" dirty="0" err="1">
                <a:latin typeface="#9Slide04 Rokkitt ExtraBold" panose="00000900000000000000" pitchFamily="2" charset="0"/>
              </a:rPr>
              <a:t>Sắp</a:t>
            </a:r>
            <a:r>
              <a:rPr lang="en-US" sz="4400" dirty="0">
                <a:latin typeface="#9Slide04 Rokkitt ExtraBold" panose="00000900000000000000" pitchFamily="2" charset="0"/>
              </a:rPr>
              <a:t> </a:t>
            </a:r>
            <a:r>
              <a:rPr lang="en-US" sz="4400" dirty="0" err="1">
                <a:latin typeface="#9Slide04 Rokkitt ExtraBold" panose="00000900000000000000" pitchFamily="2" charset="0"/>
              </a:rPr>
              <a:t>xếp</a:t>
            </a:r>
            <a:r>
              <a:rPr lang="en-US" sz="4400" dirty="0">
                <a:latin typeface="#9Slide04 Rokkitt ExtraBold" panose="00000900000000000000" pitchFamily="2" charset="0"/>
              </a:rPr>
              <a:t> </a:t>
            </a:r>
            <a:r>
              <a:rPr lang="en-US" sz="4400" dirty="0" err="1">
                <a:latin typeface="#9Slide04 Rokkitt ExtraBold" panose="00000900000000000000" pitchFamily="2" charset="0"/>
              </a:rPr>
              <a:t>lại</a:t>
            </a:r>
            <a:r>
              <a:rPr lang="en-US" sz="4400" dirty="0">
                <a:latin typeface="#9Slide04 Rokkitt ExtraBold" panose="00000900000000000000" pitchFamily="2" charset="0"/>
              </a:rPr>
              <a:t> </a:t>
            </a:r>
            <a:r>
              <a:rPr lang="en-US" sz="4400" dirty="0" err="1">
                <a:latin typeface="#9Slide04 Rokkitt ExtraBold" panose="00000900000000000000" pitchFamily="2" charset="0"/>
              </a:rPr>
              <a:t>các</a:t>
            </a:r>
            <a:r>
              <a:rPr lang="en-US" sz="4400" dirty="0">
                <a:latin typeface="#9Slide04 Rokkitt ExtraBold" panose="00000900000000000000" pitchFamily="2" charset="0"/>
              </a:rPr>
              <a:t> </a:t>
            </a:r>
            <a:r>
              <a:rPr lang="en-US" sz="4400" dirty="0" err="1">
                <a:latin typeface="#9Slide04 Rokkitt ExtraBold" panose="00000900000000000000" pitchFamily="2" charset="0"/>
              </a:rPr>
              <a:t>chữ</a:t>
            </a:r>
            <a:r>
              <a:rPr lang="en-US" sz="4400" dirty="0">
                <a:latin typeface="#9Slide04 Rokkitt ExtraBold" panose="00000900000000000000" pitchFamily="2" charset="0"/>
              </a:rPr>
              <a:t> </a:t>
            </a:r>
            <a:r>
              <a:rPr lang="en-US" sz="4400" dirty="0" err="1">
                <a:latin typeface="#9Slide04 Rokkitt ExtraBold" panose="00000900000000000000" pitchFamily="2" charset="0"/>
              </a:rPr>
              <a:t>cái</a:t>
            </a:r>
            <a:r>
              <a:rPr lang="en-US" sz="4400" dirty="0">
                <a:latin typeface="#9Slide04 Rokkitt ExtraBold" panose="00000900000000000000" pitchFamily="2" charset="0"/>
              </a:rPr>
              <a:t> </a:t>
            </a:r>
            <a:r>
              <a:rPr lang="en-US" sz="4400" dirty="0" err="1">
                <a:latin typeface="#9Slide04 Rokkitt ExtraBold" panose="00000900000000000000" pitchFamily="2" charset="0"/>
              </a:rPr>
              <a:t>để</a:t>
            </a:r>
            <a:r>
              <a:rPr lang="en-US" sz="4400" dirty="0">
                <a:latin typeface="#9Slide04 Rokkitt ExtraBold" panose="00000900000000000000" pitchFamily="2" charset="0"/>
              </a:rPr>
              <a:t> </a:t>
            </a:r>
            <a:r>
              <a:rPr lang="en-US" sz="4400" dirty="0" err="1">
                <a:latin typeface="#9Slide04 Rokkitt ExtraBold" panose="00000900000000000000" pitchFamily="2" charset="0"/>
              </a:rPr>
              <a:t>tạo</a:t>
            </a:r>
            <a:r>
              <a:rPr lang="en-US" sz="4400" dirty="0">
                <a:latin typeface="#9Slide04 Rokkitt ExtraBold" panose="00000900000000000000" pitchFamily="2" charset="0"/>
              </a:rPr>
              <a:t> </a:t>
            </a:r>
            <a:r>
              <a:rPr lang="en-US" sz="4400" dirty="0" err="1">
                <a:latin typeface="#9Slide04 Rokkitt ExtraBold" panose="00000900000000000000" pitchFamily="2" charset="0"/>
              </a:rPr>
              <a:t>ra</a:t>
            </a:r>
            <a:endParaRPr lang="en-US" sz="4400" dirty="0">
              <a:latin typeface="#9Slide04 Rokkitt ExtraBold" panose="00000900000000000000" pitchFamily="2" charset="0"/>
            </a:endParaRPr>
          </a:p>
          <a:p>
            <a:pPr algn="ctr">
              <a:lnSpc>
                <a:spcPts val="4758"/>
              </a:lnSpc>
              <a:spcBef>
                <a:spcPct val="0"/>
              </a:spcBef>
            </a:pPr>
            <a:r>
              <a:rPr lang="en-US" sz="4400" dirty="0" err="1">
                <a:latin typeface="#9Slide04 Rokkitt ExtraBold" panose="00000900000000000000" pitchFamily="2" charset="0"/>
              </a:rPr>
              <a:t>từ</a:t>
            </a:r>
            <a:r>
              <a:rPr lang="en-US" sz="4400" dirty="0">
                <a:latin typeface="#9Slide04 Rokkitt ExtraBold" panose="00000900000000000000" pitchFamily="2" charset="0"/>
              </a:rPr>
              <a:t> </a:t>
            </a:r>
            <a:r>
              <a:rPr lang="en-US" sz="4400" dirty="0" err="1">
                <a:latin typeface="#9Slide04 Rokkitt ExtraBold" panose="00000900000000000000" pitchFamily="2" charset="0"/>
              </a:rPr>
              <a:t>khóa</a:t>
            </a:r>
            <a:r>
              <a:rPr lang="en-US" sz="4400" dirty="0">
                <a:latin typeface="#9Slide04 Rokkitt ExtraBold" panose="00000900000000000000" pitchFamily="2" charset="0"/>
              </a:rPr>
              <a:t> </a:t>
            </a:r>
            <a:r>
              <a:rPr lang="en-US" sz="4400" dirty="0" err="1">
                <a:latin typeface="#9Slide04 Rokkitt ExtraBold" panose="00000900000000000000" pitchFamily="2" charset="0"/>
              </a:rPr>
              <a:t>chính</a:t>
            </a:r>
            <a:r>
              <a:rPr lang="en-US" sz="4400" dirty="0">
                <a:latin typeface="#9Slide04 Rokkitt ExtraBold" panose="00000900000000000000" pitchFamily="2" charset="0"/>
              </a:rPr>
              <a:t> </a:t>
            </a:r>
            <a:r>
              <a:rPr lang="en-US" sz="4400" dirty="0" err="1">
                <a:latin typeface="#9Slide04 Rokkitt ExtraBold" panose="00000900000000000000" pitchFamily="2" charset="0"/>
              </a:rPr>
              <a:t>xác</a:t>
            </a:r>
            <a:r>
              <a:rPr lang="en-US" sz="4400" dirty="0">
                <a:latin typeface="#9Slide04 Rokkitt ExtraBold" panose="00000900000000000000" pitchFamily="2" charset="0"/>
              </a:rPr>
              <a:t> </a:t>
            </a:r>
            <a:r>
              <a:rPr lang="en-US" sz="4400" dirty="0" err="1">
                <a:latin typeface="#9Slide04 Rokkitt ExtraBold" panose="00000900000000000000" pitchFamily="2" charset="0"/>
              </a:rPr>
              <a:t>nhất</a:t>
            </a:r>
            <a:r>
              <a:rPr lang="en-US" sz="4400" dirty="0">
                <a:latin typeface="#9Slide04 Rokkitt ExtraBold" panose="00000900000000000000" pitchFamily="2" charset="0"/>
              </a:rPr>
              <a:t> </a:t>
            </a:r>
            <a:r>
              <a:rPr lang="en-US" sz="4400" dirty="0" err="1">
                <a:latin typeface="#9Slide04 Rokkitt ExtraBold" panose="00000900000000000000" pitchFamily="2" charset="0"/>
              </a:rPr>
              <a:t>trong</a:t>
            </a:r>
            <a:r>
              <a:rPr lang="en-US" sz="4400" dirty="0">
                <a:latin typeface="#9Slide04 Rokkitt ExtraBold" panose="00000900000000000000" pitchFamily="2" charset="0"/>
              </a:rPr>
              <a:t> 30 </a:t>
            </a:r>
            <a:r>
              <a:rPr lang="en-US" sz="4400" dirty="0" err="1">
                <a:latin typeface="#9Slide04 Rokkitt ExtraBold" panose="00000900000000000000" pitchFamily="2" charset="0"/>
              </a:rPr>
              <a:t>giây</a:t>
            </a:r>
            <a:r>
              <a:rPr lang="en-US" sz="4400" dirty="0">
                <a:latin typeface="#9Slide04 Rokkitt ExtraBold" panose="00000900000000000000" pitchFamily="2" charset="0"/>
              </a:rPr>
              <a:t>!</a:t>
            </a:r>
          </a:p>
        </p:txBody>
      </p:sp>
      <p:grpSp>
        <p:nvGrpSpPr>
          <p:cNvPr id="3" name="Group 3">
            <a:extLst>
              <a:ext uri="{FF2B5EF4-FFF2-40B4-BE49-F238E27FC236}">
                <a16:creationId xmlns:a16="http://schemas.microsoft.com/office/drawing/2014/main" id="{D3BC8E6F-E198-40EB-BC0C-61683413DD10}"/>
              </a:ext>
            </a:extLst>
          </p:cNvPr>
          <p:cNvGrpSpPr/>
          <p:nvPr/>
        </p:nvGrpSpPr>
        <p:grpSpPr>
          <a:xfrm>
            <a:off x="4989063" y="1984749"/>
            <a:ext cx="8309876" cy="2475848"/>
            <a:chOff x="108037" y="410175"/>
            <a:chExt cx="11079835" cy="3301131"/>
          </a:xfrm>
        </p:grpSpPr>
        <p:sp>
          <p:nvSpPr>
            <p:cNvPr id="4" name="AutoShape 4">
              <a:extLst>
                <a:ext uri="{FF2B5EF4-FFF2-40B4-BE49-F238E27FC236}">
                  <a16:creationId xmlns:a16="http://schemas.microsoft.com/office/drawing/2014/main" id="{0C92552E-7CDA-459A-9C90-5BA018F38B77}"/>
                </a:ext>
              </a:extLst>
            </p:cNvPr>
            <p:cNvSpPr/>
            <p:nvPr/>
          </p:nvSpPr>
          <p:spPr>
            <a:xfrm rot="257646">
              <a:off x="108037" y="410175"/>
              <a:ext cx="11079835" cy="3301131"/>
            </a:xfrm>
            <a:prstGeom prst="rect">
              <a:avLst/>
            </a:prstGeom>
            <a:solidFill>
              <a:srgbClr val="FFE27B"/>
            </a:solidFill>
          </p:spPr>
        </p:sp>
        <p:sp>
          <p:nvSpPr>
            <p:cNvPr id="5" name="TextBox 5">
              <a:extLst>
                <a:ext uri="{FF2B5EF4-FFF2-40B4-BE49-F238E27FC236}">
                  <a16:creationId xmlns:a16="http://schemas.microsoft.com/office/drawing/2014/main" id="{6CD88412-8AF6-0F5F-C680-6ECE3AF3246A}"/>
                </a:ext>
              </a:extLst>
            </p:cNvPr>
            <p:cNvSpPr txBox="1"/>
            <p:nvPr/>
          </p:nvSpPr>
          <p:spPr>
            <a:xfrm rot="257646">
              <a:off x="199809" y="566127"/>
              <a:ext cx="10958108" cy="2732710"/>
            </a:xfrm>
            <a:prstGeom prst="rect">
              <a:avLst/>
            </a:prstGeom>
          </p:spPr>
          <p:txBody>
            <a:bodyPr wrap="square" lIns="0" tIns="0" rIns="0" bIns="0" rtlCol="0" anchor="t">
              <a:spAutoFit/>
            </a:bodyPr>
            <a:lstStyle/>
            <a:p>
              <a:pPr marL="0" lvl="0" indent="0" algn="ctr">
                <a:lnSpc>
                  <a:spcPts val="16800"/>
                </a:lnSpc>
                <a:spcBef>
                  <a:spcPct val="0"/>
                </a:spcBef>
              </a:pPr>
              <a:r>
                <a:rPr lang="en-US" sz="12000" u="none" strike="noStrike" dirty="0">
                  <a:solidFill>
                    <a:srgbClr val="FF0000"/>
                  </a:solidFill>
                  <a:latin typeface="#9Slide04 Rokkitt ExtraBold" panose="00000900000000000000" pitchFamily="2" charset="0"/>
                </a:rPr>
                <a:t>TRÒ CHƠI</a:t>
              </a:r>
            </a:p>
          </p:txBody>
        </p:sp>
      </p:grpSp>
      <p:sp>
        <p:nvSpPr>
          <p:cNvPr id="6" name="AutoShape 6">
            <a:extLst>
              <a:ext uri="{FF2B5EF4-FFF2-40B4-BE49-F238E27FC236}">
                <a16:creationId xmlns:a16="http://schemas.microsoft.com/office/drawing/2014/main" id="{AC66D230-2359-FC96-6752-D082FCDAF39D}"/>
              </a:ext>
            </a:extLst>
          </p:cNvPr>
          <p:cNvSpPr/>
          <p:nvPr/>
        </p:nvSpPr>
        <p:spPr>
          <a:xfrm rot="-142919">
            <a:off x="4360470" y="4627441"/>
            <a:ext cx="9144400" cy="2475848"/>
          </a:xfrm>
          <a:prstGeom prst="rect">
            <a:avLst/>
          </a:prstGeom>
          <a:solidFill>
            <a:srgbClr val="5C67B6"/>
          </a:solidFill>
        </p:spPr>
      </p:sp>
      <p:sp>
        <p:nvSpPr>
          <p:cNvPr id="7" name="TextBox 7">
            <a:extLst>
              <a:ext uri="{FF2B5EF4-FFF2-40B4-BE49-F238E27FC236}">
                <a16:creationId xmlns:a16="http://schemas.microsoft.com/office/drawing/2014/main" id="{87A34A84-7581-8569-C428-DBDEC8E84DFB}"/>
              </a:ext>
            </a:extLst>
          </p:cNvPr>
          <p:cNvSpPr txBox="1"/>
          <p:nvPr/>
        </p:nvSpPr>
        <p:spPr>
          <a:xfrm rot="-142919">
            <a:off x="5354769" y="4801972"/>
            <a:ext cx="6959778" cy="2032801"/>
          </a:xfrm>
          <a:prstGeom prst="rect">
            <a:avLst/>
          </a:prstGeom>
        </p:spPr>
        <p:txBody>
          <a:bodyPr wrap="square" lIns="0" tIns="0" rIns="0" bIns="0" rtlCol="0" anchor="t">
            <a:spAutoFit/>
          </a:bodyPr>
          <a:lstStyle/>
          <a:p>
            <a:pPr algn="ctr">
              <a:lnSpc>
                <a:spcPts val="16800"/>
              </a:lnSpc>
              <a:spcBef>
                <a:spcPct val="0"/>
              </a:spcBef>
            </a:pPr>
            <a:r>
              <a:rPr lang="en-US" sz="12000" dirty="0">
                <a:solidFill>
                  <a:schemeClr val="bg1"/>
                </a:solidFill>
                <a:latin typeface="#9Slide04 Rokkitt ExtraBold" panose="00000900000000000000" pitchFamily="2" charset="0"/>
              </a:rPr>
              <a:t>XẾP CHỮ</a:t>
            </a:r>
          </a:p>
        </p:txBody>
      </p:sp>
      <p:sp>
        <p:nvSpPr>
          <p:cNvPr id="8" name="Freeform 8">
            <a:extLst>
              <a:ext uri="{FF2B5EF4-FFF2-40B4-BE49-F238E27FC236}">
                <a16:creationId xmlns:a16="http://schemas.microsoft.com/office/drawing/2014/main" id="{8A1E4942-602D-5CCE-1CE1-8D318D2EFDFB}"/>
              </a:ext>
            </a:extLst>
          </p:cNvPr>
          <p:cNvSpPr/>
          <p:nvPr/>
        </p:nvSpPr>
        <p:spPr>
          <a:xfrm rot="-224185">
            <a:off x="11805593" y="6158189"/>
            <a:ext cx="4484553" cy="1712284"/>
          </a:xfrm>
          <a:custGeom>
            <a:avLst/>
            <a:gdLst/>
            <a:ahLst/>
            <a:cxnLst/>
            <a:rect l="l" t="t" r="r" b="b"/>
            <a:pathLst>
              <a:path w="4484553" h="1712284">
                <a:moveTo>
                  <a:pt x="0" y="0"/>
                </a:moveTo>
                <a:lnTo>
                  <a:pt x="4484553" y="0"/>
                </a:lnTo>
                <a:lnTo>
                  <a:pt x="4484553" y="1712284"/>
                </a:lnTo>
                <a:lnTo>
                  <a:pt x="0" y="1712284"/>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9" name="Freeform 9">
            <a:extLst>
              <a:ext uri="{FF2B5EF4-FFF2-40B4-BE49-F238E27FC236}">
                <a16:creationId xmlns:a16="http://schemas.microsoft.com/office/drawing/2014/main" id="{E6F883C1-98D4-0609-ABB0-D504417ECF79}"/>
              </a:ext>
            </a:extLst>
          </p:cNvPr>
          <p:cNvSpPr/>
          <p:nvPr/>
        </p:nvSpPr>
        <p:spPr>
          <a:xfrm>
            <a:off x="2140245" y="4409360"/>
            <a:ext cx="3092360" cy="3209053"/>
          </a:xfrm>
          <a:custGeom>
            <a:avLst/>
            <a:gdLst/>
            <a:ahLst/>
            <a:cxnLst/>
            <a:rect l="l" t="t" r="r" b="b"/>
            <a:pathLst>
              <a:path w="3092360" h="3209053">
                <a:moveTo>
                  <a:pt x="0" y="0"/>
                </a:moveTo>
                <a:lnTo>
                  <a:pt x="3092360" y="0"/>
                </a:lnTo>
                <a:lnTo>
                  <a:pt x="3092360" y="3209053"/>
                </a:lnTo>
                <a:lnTo>
                  <a:pt x="0" y="3209053"/>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0" name="Freeform 10">
            <a:extLst>
              <a:ext uri="{FF2B5EF4-FFF2-40B4-BE49-F238E27FC236}">
                <a16:creationId xmlns:a16="http://schemas.microsoft.com/office/drawing/2014/main" id="{DE24B511-3DD5-6754-459E-7720A47F91F5}"/>
              </a:ext>
            </a:extLst>
          </p:cNvPr>
          <p:cNvSpPr/>
          <p:nvPr/>
        </p:nvSpPr>
        <p:spPr>
          <a:xfrm rot="-641002">
            <a:off x="12652918" y="1234776"/>
            <a:ext cx="3932061" cy="2008926"/>
          </a:xfrm>
          <a:custGeom>
            <a:avLst/>
            <a:gdLst/>
            <a:ahLst/>
            <a:cxnLst/>
            <a:rect l="l" t="t" r="r" b="b"/>
            <a:pathLst>
              <a:path w="3932061" h="2008926">
                <a:moveTo>
                  <a:pt x="0" y="0"/>
                </a:moveTo>
                <a:lnTo>
                  <a:pt x="3932062" y="0"/>
                </a:lnTo>
                <a:lnTo>
                  <a:pt x="3932062" y="2008926"/>
                </a:lnTo>
                <a:lnTo>
                  <a:pt x="0" y="2008926"/>
                </a:lnTo>
                <a:lnTo>
                  <a:pt x="0" y="0"/>
                </a:lnTo>
                <a:close/>
              </a:path>
            </a:pathLst>
          </a:custGeom>
          <a:blipFill>
            <a:blip>
              <a:extLst>
                <a:ext uri="{96DAC541-7B7A-43D3-8B79-37D633B846F1}">
                  <asvg:svgBlip xmlns:asvg="http://schemas.microsoft.com/office/drawing/2016/SVG/main" r:embed="rId6"/>
                </a:ext>
              </a:extLst>
            </a:blip>
            <a:stretch>
              <a:fillRect/>
            </a:stretch>
          </a:blipFill>
        </p:spPr>
      </p:sp>
      <p:sp>
        <p:nvSpPr>
          <p:cNvPr id="11" name="Freeform 11">
            <a:extLst>
              <a:ext uri="{FF2B5EF4-FFF2-40B4-BE49-F238E27FC236}">
                <a16:creationId xmlns:a16="http://schemas.microsoft.com/office/drawing/2014/main" id="{5653881E-3F70-16EB-D667-D1528BF0700C}"/>
              </a:ext>
            </a:extLst>
          </p:cNvPr>
          <p:cNvSpPr/>
          <p:nvPr/>
        </p:nvSpPr>
        <p:spPr>
          <a:xfrm rot="705772">
            <a:off x="3311807" y="1125073"/>
            <a:ext cx="2002326" cy="3201393"/>
          </a:xfrm>
          <a:custGeom>
            <a:avLst/>
            <a:gdLst/>
            <a:ahLst/>
            <a:cxnLst/>
            <a:rect l="l" t="t" r="r" b="b"/>
            <a:pathLst>
              <a:path w="2002326" h="3201393">
                <a:moveTo>
                  <a:pt x="0" y="0"/>
                </a:moveTo>
                <a:lnTo>
                  <a:pt x="2002326" y="0"/>
                </a:lnTo>
                <a:lnTo>
                  <a:pt x="2002326" y="3201393"/>
                </a:lnTo>
                <a:lnTo>
                  <a:pt x="0" y="3201393"/>
                </a:lnTo>
                <a:lnTo>
                  <a:pt x="0" y="0"/>
                </a:lnTo>
                <a:close/>
              </a:path>
            </a:pathLst>
          </a:custGeom>
          <a:blipFill>
            <a:blip>
              <a:extLst>
                <a:ext uri="{96DAC541-7B7A-43D3-8B79-37D633B846F1}">
                  <asvg:svgBlip xmlns:asvg="http://schemas.microsoft.com/office/drawing/2016/SVG/main" r:embed="rId7"/>
                </a:ext>
              </a:extLst>
            </a:blip>
            <a:stretch>
              <a:fillRect/>
            </a:stretch>
          </a:blipFill>
        </p:spPr>
      </p:sp>
    </p:spTree>
    <p:extLst>
      <p:ext uri="{BB962C8B-B14F-4D97-AF65-F5344CB8AC3E}">
        <p14:creationId xmlns:p14="http://schemas.microsoft.com/office/powerpoint/2010/main" val="188479446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BC16246-387A-C49F-F8A3-AB096ADFD772}"/>
              </a:ext>
            </a:extLst>
          </p:cNvPr>
          <p:cNvPicPr>
            <a:picLocks noChangeAspect="1"/>
          </p:cNvPicPr>
          <p:nvPr/>
        </p:nvPicPr>
        <p:blipFill>
          <a:blip r:embed="rId3"/>
          <a:stretch>
            <a:fillRect/>
          </a:stretch>
        </p:blipFill>
        <p:spPr>
          <a:xfrm>
            <a:off x="381000" y="876300"/>
            <a:ext cx="7086600" cy="8763000"/>
          </a:xfrm>
          <a:custGeom>
            <a:avLst/>
            <a:gdLst>
              <a:gd name="connsiteX0" fmla="*/ 0 w 7086600"/>
              <a:gd name="connsiteY0" fmla="*/ 0 h 8763000"/>
              <a:gd name="connsiteX1" fmla="*/ 7086600 w 7086600"/>
              <a:gd name="connsiteY1" fmla="*/ 0 h 8763000"/>
              <a:gd name="connsiteX2" fmla="*/ 7086600 w 7086600"/>
              <a:gd name="connsiteY2" fmla="*/ 8763000 h 8763000"/>
              <a:gd name="connsiteX3" fmla="*/ 0 w 7086600"/>
              <a:gd name="connsiteY3" fmla="*/ 8763000 h 8763000"/>
              <a:gd name="connsiteX4" fmla="*/ 0 w 7086600"/>
              <a:gd name="connsiteY4" fmla="*/ 0 h 876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86600" h="8763000" fill="none" extrusionOk="0">
                <a:moveTo>
                  <a:pt x="0" y="0"/>
                </a:moveTo>
                <a:cubicBezTo>
                  <a:pt x="1907228" y="124201"/>
                  <a:pt x="3674005" y="40579"/>
                  <a:pt x="7086600" y="0"/>
                </a:cubicBezTo>
                <a:cubicBezTo>
                  <a:pt x="7216766" y="3854426"/>
                  <a:pt x="6926009" y="5313737"/>
                  <a:pt x="7086600" y="8763000"/>
                </a:cubicBezTo>
                <a:cubicBezTo>
                  <a:pt x="4356392" y="8695582"/>
                  <a:pt x="1043270" y="8755975"/>
                  <a:pt x="0" y="8763000"/>
                </a:cubicBezTo>
                <a:cubicBezTo>
                  <a:pt x="107457" y="5984296"/>
                  <a:pt x="111972" y="4196320"/>
                  <a:pt x="0" y="0"/>
                </a:cubicBezTo>
                <a:close/>
              </a:path>
              <a:path w="7086600" h="8763000" stroke="0" extrusionOk="0">
                <a:moveTo>
                  <a:pt x="0" y="0"/>
                </a:moveTo>
                <a:cubicBezTo>
                  <a:pt x="3361965" y="67708"/>
                  <a:pt x="5357915" y="-24864"/>
                  <a:pt x="7086600" y="0"/>
                </a:cubicBezTo>
                <a:cubicBezTo>
                  <a:pt x="7050856" y="1541166"/>
                  <a:pt x="6997959" y="5213134"/>
                  <a:pt x="7086600" y="8763000"/>
                </a:cubicBezTo>
                <a:cubicBezTo>
                  <a:pt x="4838701" y="8632231"/>
                  <a:pt x="2698070" y="8827103"/>
                  <a:pt x="0" y="8763000"/>
                </a:cubicBezTo>
                <a:cubicBezTo>
                  <a:pt x="-7906" y="5439152"/>
                  <a:pt x="53333" y="2489538"/>
                  <a:pt x="0" y="0"/>
                </a:cubicBezTo>
                <a:close/>
              </a:path>
            </a:pathLst>
          </a:custGeom>
          <a:ln>
            <a:solidFill>
              <a:schemeClr val="tx1"/>
            </a:solidFill>
            <a:extLst>
              <a:ext uri="{C807C97D-BFC1-408E-A445-0C87EB9F89A2}">
                <ask:lineSketchStyleProps xmlns:ask="http://schemas.microsoft.com/office/drawing/2018/sketchyshapes" sd="1254237029">
                  <a:prstGeom prst="rect">
                    <a:avLst/>
                  </a:prstGeom>
                  <ask:type>
                    <ask:lineSketchCurved/>
                  </ask:type>
                </ask:lineSketchStyleProps>
              </a:ext>
            </a:extLst>
          </a:ln>
        </p:spPr>
      </p:pic>
      <p:sp>
        <p:nvSpPr>
          <p:cNvPr id="3" name="Rectangle 1">
            <a:extLst>
              <a:ext uri="{FF2B5EF4-FFF2-40B4-BE49-F238E27FC236}">
                <a16:creationId xmlns:a16="http://schemas.microsoft.com/office/drawing/2014/main" id="{9BBE9B21-146D-5F87-ABB6-EE0102A758D4}"/>
              </a:ext>
            </a:extLst>
          </p:cNvPr>
          <p:cNvSpPr>
            <a:spLocks noChangeArrowheads="1"/>
          </p:cNvSpPr>
          <p:nvPr/>
        </p:nvSpPr>
        <p:spPr bwMode="auto">
          <a:xfrm>
            <a:off x="8168185" y="1730083"/>
            <a:ext cx="9228305" cy="6909584"/>
          </a:xfrm>
          <a:prstGeom prst="rect">
            <a:avLst/>
          </a:prstGeom>
          <a:noFill/>
          <a:ln w="9525">
            <a:noFill/>
            <a:miter lim="800000"/>
          </a:ln>
          <a:effectLst/>
        </p:spPr>
        <p:txBody>
          <a:bodyPr vert="horz" wrap="square" lIns="137160" tIns="68580" rIns="137160" bIns="68580" numCol="1" anchor="ctr" anchorCtr="0" compatLnSpc="1">
            <a:spAutoFit/>
          </a:bodyPr>
          <a:lstStyle/>
          <a:p>
            <a:pPr algn="just" defTabSz="1371600" fontAlgn="base">
              <a:spcBef>
                <a:spcPct val="0"/>
              </a:spcBef>
              <a:spcAft>
                <a:spcPct val="0"/>
              </a:spcAft>
            </a:pP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Tôi</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viết</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bài</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thơ</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Bếp</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lửa</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năm</a:t>
            </a:r>
            <a:r>
              <a:rPr lang="en-US" sz="4400" dirty="0">
                <a:latin typeface="#9Slide05 Braxton Regular" panose="03060000000000000000" pitchFamily="66" charset="0"/>
                <a:cs typeface="Times New Roman" panose="02020603050405020304" pitchFamily="18" charset="0"/>
              </a:rPr>
              <a:t> 1963, </a:t>
            </a:r>
            <a:r>
              <a:rPr lang="en-US" sz="4400" dirty="0" err="1">
                <a:latin typeface="#9Slide05 Braxton Regular" panose="03060000000000000000" pitchFamily="66" charset="0"/>
                <a:cs typeface="Times New Roman" panose="02020603050405020304" pitchFamily="18" charset="0"/>
              </a:rPr>
              <a:t>lúc</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đang</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học</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năm</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thứ</a:t>
            </a:r>
            <a:r>
              <a:rPr lang="en-US" sz="4400" dirty="0">
                <a:latin typeface="#9Slide05 Braxton Regular" panose="03060000000000000000" pitchFamily="66" charset="0"/>
                <a:cs typeface="Times New Roman" panose="02020603050405020304" pitchFamily="18" charset="0"/>
              </a:rPr>
              <a:t> 2 </a:t>
            </a:r>
            <a:r>
              <a:rPr lang="en-US" sz="4400" dirty="0" err="1">
                <a:latin typeface="#9Slide05 Braxton Regular" panose="03060000000000000000" pitchFamily="66" charset="0"/>
                <a:cs typeface="Times New Roman" panose="02020603050405020304" pitchFamily="18" charset="0"/>
              </a:rPr>
              <a:t>đại</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học</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Tổng</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hợp</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Quốc</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Gia</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Kiew</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Ukraina</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Mùa</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đông</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nước</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Nga</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rất</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lạnh</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phải</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đốt</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lò</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để</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sưởi</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Ngồi</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sưởi</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lửa</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tôi</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bỗng</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nhớ</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đến</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bếp</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lửa</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quê</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nhà</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nhớ</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bà</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tôi</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nhớ</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người</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nhóm</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bếp</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Xa</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bà</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xa</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gia</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đình</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khi</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đã</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trưởng</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thành</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tức</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là</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có</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độ</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lùi</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xa</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để</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nhớ</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và</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suy</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ngẫm</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những</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giá</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trị</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tinh</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thần</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nên</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bài</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thơ</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viết</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rất</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nhanh</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Viết</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Bếp</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lửa</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tôi</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chỉ</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muốn</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giãi</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bày</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tâm</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trạng</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thật</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của</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lòng</a:t>
            </a:r>
            <a:r>
              <a:rPr lang="en-US" sz="4400" dirty="0">
                <a:latin typeface="#9Slide05 Braxton Regular" panose="03060000000000000000" pitchFamily="66" charset="0"/>
                <a:cs typeface="Times New Roman" panose="02020603050405020304" pitchFamily="18" charset="0"/>
              </a:rPr>
              <a:t> </a:t>
            </a:r>
            <a:r>
              <a:rPr lang="en-US" sz="4400" dirty="0" err="1">
                <a:latin typeface="#9Slide05 Braxton Regular" panose="03060000000000000000" pitchFamily="66" charset="0"/>
                <a:cs typeface="Times New Roman" panose="02020603050405020304" pitchFamily="18" charset="0"/>
              </a:rPr>
              <a:t>mình</a:t>
            </a:r>
            <a:r>
              <a:rPr lang="en-US" sz="4400" dirty="0">
                <a:latin typeface="#9Slide05 Braxton Regular" panose="03060000000000000000" pitchFamily="66" charset="0"/>
                <a:cs typeface="Times New Roman" panose="02020603050405020304" pitchFamily="18" charset="0"/>
              </a:rPr>
              <a:t>.”</a:t>
            </a:r>
          </a:p>
        </p:txBody>
      </p:sp>
    </p:spTree>
    <p:extLst>
      <p:ext uri="{BB962C8B-B14F-4D97-AF65-F5344CB8AC3E}">
        <p14:creationId xmlns:p14="http://schemas.microsoft.com/office/powerpoint/2010/main" val="3001152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DFFAE6-861A-2E6C-4EE4-CBD5CCE972E6}"/>
              </a:ext>
            </a:extLst>
          </p:cNvPr>
          <p:cNvSpPr>
            <a:spLocks noChangeArrowheads="1"/>
          </p:cNvSpPr>
          <p:nvPr/>
        </p:nvSpPr>
        <p:spPr bwMode="auto">
          <a:xfrm>
            <a:off x="7848600" y="1791640"/>
            <a:ext cx="9982199" cy="6786473"/>
          </a:xfrm>
          <a:prstGeom prst="rect">
            <a:avLst/>
          </a:prstGeom>
          <a:noFill/>
          <a:ln w="9525">
            <a:noFill/>
            <a:miter lim="800000"/>
          </a:ln>
          <a:effectLst/>
        </p:spPr>
        <p:txBody>
          <a:bodyPr vert="horz" wrap="square" lIns="137160" tIns="68580" rIns="137160" bIns="68580" numCol="1" anchor="ctr" anchorCtr="0" compatLnSpc="1">
            <a:spAutoFit/>
          </a:bodyPr>
          <a:lstStyle/>
          <a:p>
            <a:pPr algn="just" defTabSz="1371600" fontAlgn="base">
              <a:spcBef>
                <a:spcPct val="0"/>
              </a:spcBef>
              <a:spcAft>
                <a:spcPct val="0"/>
              </a:spcAft>
            </a:pPr>
            <a:r>
              <a:rPr lang="en-US" sz="4800" dirty="0">
                <a:latin typeface="#9Slide05 Braxton Regular" panose="03060000000000000000" pitchFamily="66" charset="0"/>
                <a:cs typeface="Times New Roman" panose="02020603050405020304" pitchFamily="18" charset="0"/>
              </a:rPr>
              <a:t>“</a:t>
            </a:r>
            <a:r>
              <a:rPr lang="en-US" sz="4800" dirty="0" err="1">
                <a:latin typeface="#9Slide05 Braxton Regular" panose="03060000000000000000" pitchFamily="66" charset="0"/>
                <a:cs typeface="Times New Roman" panose="02020603050405020304" pitchFamily="18" charset="0"/>
              </a:rPr>
              <a:t>Bãi</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cỏ</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lau</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già</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Bà</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đứng</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dáng</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liêu</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xiêu</a:t>
            </a:r>
            <a:endParaRPr lang="en-US" sz="4800" dirty="0">
              <a:latin typeface="#9Slide05 Braxton Regular" panose="03060000000000000000" pitchFamily="66" charset="0"/>
              <a:cs typeface="Times New Roman" panose="02020603050405020304" pitchFamily="18" charset="0"/>
            </a:endParaRPr>
          </a:p>
          <a:p>
            <a:pPr algn="just" defTabSz="1371600" fontAlgn="base">
              <a:spcBef>
                <a:spcPct val="0"/>
              </a:spcBef>
              <a:spcAft>
                <a:spcPct val="0"/>
              </a:spcAft>
            </a:pPr>
            <a:r>
              <a:rPr lang="en-US" sz="4800" dirty="0" err="1">
                <a:latin typeface="#9Slide05 Braxton Regular" panose="03060000000000000000" pitchFamily="66" charset="0"/>
                <a:cs typeface="Times New Roman" panose="02020603050405020304" pitchFamily="18" charset="0"/>
              </a:rPr>
              <a:t>Cành</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xoan</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mảnh</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trên</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tay</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làm</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gậy</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chống</a:t>
            </a:r>
            <a:endParaRPr lang="en-US" sz="4800" dirty="0">
              <a:latin typeface="#9Slide05 Braxton Regular" panose="03060000000000000000" pitchFamily="66" charset="0"/>
              <a:cs typeface="Times New Roman" panose="02020603050405020304" pitchFamily="18" charset="0"/>
            </a:endParaRPr>
          </a:p>
          <a:p>
            <a:pPr algn="just" defTabSz="1371600" fontAlgn="base">
              <a:spcBef>
                <a:spcPct val="0"/>
              </a:spcBef>
              <a:spcAft>
                <a:spcPct val="0"/>
              </a:spcAft>
            </a:pPr>
            <a:r>
              <a:rPr lang="en-US" sz="4800" dirty="0" err="1">
                <a:latin typeface="#9Slide05 Braxton Regular" panose="03060000000000000000" pitchFamily="66" charset="0"/>
                <a:cs typeface="Times New Roman" panose="02020603050405020304" pitchFamily="18" charset="0"/>
              </a:rPr>
              <a:t>Gió</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xa</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tawtsp</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đồng</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tháng</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Năm</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lồng</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lộng</a:t>
            </a:r>
            <a:endParaRPr lang="en-US" sz="4800" dirty="0">
              <a:latin typeface="#9Slide05 Braxton Regular" panose="03060000000000000000" pitchFamily="66" charset="0"/>
              <a:cs typeface="Times New Roman" panose="02020603050405020304" pitchFamily="18" charset="0"/>
            </a:endParaRPr>
          </a:p>
          <a:p>
            <a:pPr algn="just" defTabSz="1371600" fontAlgn="base">
              <a:spcBef>
                <a:spcPct val="0"/>
              </a:spcBef>
              <a:spcAft>
                <a:spcPct val="0"/>
              </a:spcAft>
            </a:pPr>
            <a:r>
              <a:rPr lang="en-US" sz="4800" dirty="0" err="1">
                <a:latin typeface="#9Slide05 Braxton Regular" panose="03060000000000000000" pitchFamily="66" charset="0"/>
                <a:cs typeface="Times New Roman" panose="02020603050405020304" pitchFamily="18" charset="0"/>
              </a:rPr>
              <a:t>Tóc</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phơ</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phơ</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hắt</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đỏ</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ráng</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chiều</a:t>
            </a:r>
            <a:r>
              <a:rPr lang="en-US" sz="4800" dirty="0">
                <a:latin typeface="#9Slide05 Braxton Regular" panose="03060000000000000000" pitchFamily="66" charset="0"/>
                <a:cs typeface="Times New Roman" panose="02020603050405020304" pitchFamily="18" charset="0"/>
              </a:rPr>
              <a:t>.</a:t>
            </a:r>
          </a:p>
          <a:p>
            <a:pPr algn="just" defTabSz="1371600" fontAlgn="base">
              <a:spcBef>
                <a:spcPct val="0"/>
              </a:spcBef>
              <a:spcAft>
                <a:spcPct val="0"/>
              </a:spcAft>
            </a:pPr>
            <a:r>
              <a:rPr lang="en-US" sz="4800" dirty="0" err="1">
                <a:latin typeface="#9Slide05 Braxton Regular" panose="03060000000000000000" pitchFamily="66" charset="0"/>
                <a:cs typeface="Times New Roman" panose="02020603050405020304" pitchFamily="18" charset="0"/>
              </a:rPr>
              <a:t>Giờ</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bà</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đã</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nằm</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trên</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đất</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đồng</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làng</a:t>
            </a:r>
            <a:endParaRPr lang="en-US" sz="4800" dirty="0">
              <a:latin typeface="#9Slide05 Braxton Regular" panose="03060000000000000000" pitchFamily="66" charset="0"/>
              <a:cs typeface="Times New Roman" panose="02020603050405020304" pitchFamily="18" charset="0"/>
            </a:endParaRPr>
          </a:p>
          <a:p>
            <a:pPr algn="just" defTabSz="1371600" fontAlgn="base">
              <a:spcBef>
                <a:spcPct val="0"/>
              </a:spcBef>
              <a:spcAft>
                <a:spcPct val="0"/>
              </a:spcAft>
            </a:pPr>
            <a:r>
              <a:rPr lang="en-US" sz="4800" dirty="0">
                <a:latin typeface="#9Slide05 Braxton Regular" panose="03060000000000000000" pitchFamily="66" charset="0"/>
                <a:cs typeface="Times New Roman" panose="02020603050405020304" pitchFamily="18" charset="0"/>
              </a:rPr>
              <a:t>Con </a:t>
            </a:r>
            <a:r>
              <a:rPr lang="en-US" sz="4800" dirty="0" err="1">
                <a:latin typeface="#9Slide05 Braxton Regular" panose="03060000000000000000" pitchFamily="66" charset="0"/>
                <a:cs typeface="Times New Roman" panose="02020603050405020304" pitchFamily="18" charset="0"/>
              </a:rPr>
              <a:t>đường</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cũ</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cháu</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về</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gắt</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gao</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màu</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nắng</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đỏ</a:t>
            </a:r>
            <a:endParaRPr lang="en-US" sz="4800" dirty="0">
              <a:latin typeface="#9Slide05 Braxton Regular" panose="03060000000000000000" pitchFamily="66" charset="0"/>
              <a:cs typeface="Times New Roman" panose="02020603050405020304" pitchFamily="18" charset="0"/>
            </a:endParaRPr>
          </a:p>
          <a:p>
            <a:pPr algn="just" defTabSz="1371600" fontAlgn="base">
              <a:spcBef>
                <a:spcPct val="0"/>
              </a:spcBef>
              <a:spcAft>
                <a:spcPct val="0"/>
              </a:spcAft>
            </a:pPr>
            <a:r>
              <a:rPr lang="en-US" sz="4800" dirty="0" err="1">
                <a:latin typeface="#9Slide05 Braxton Regular" panose="03060000000000000000" pitchFamily="66" charset="0"/>
                <a:cs typeface="Times New Roman" panose="02020603050405020304" pitchFamily="18" charset="0"/>
              </a:rPr>
              <a:t>Cuộc</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đời</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bà</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đã</a:t>
            </a:r>
            <a:r>
              <a:rPr lang="en-US" sz="4800" dirty="0">
                <a:latin typeface="#9Slide05 Braxton Regular" panose="03060000000000000000" pitchFamily="66" charset="0"/>
                <a:cs typeface="Times New Roman" panose="02020603050405020304" pitchFamily="18" charset="0"/>
              </a:rPr>
              <a:t> qua </a:t>
            </a:r>
            <a:r>
              <a:rPr lang="en-US" sz="4800" dirty="0" err="1">
                <a:latin typeface="#9Slide05 Braxton Regular" panose="03060000000000000000" pitchFamily="66" charset="0"/>
                <a:cs typeface="Times New Roman" panose="02020603050405020304" pitchFamily="18" charset="0"/>
              </a:rPr>
              <a:t>tất</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cả</a:t>
            </a:r>
            <a:endParaRPr lang="en-US" sz="4800" dirty="0">
              <a:latin typeface="#9Slide05 Braxton Regular" panose="03060000000000000000" pitchFamily="66" charset="0"/>
              <a:cs typeface="Times New Roman" panose="02020603050405020304" pitchFamily="18" charset="0"/>
            </a:endParaRPr>
          </a:p>
          <a:p>
            <a:pPr algn="just" defTabSz="1371600" fontAlgn="base">
              <a:spcBef>
                <a:spcPct val="0"/>
              </a:spcBef>
              <a:spcAft>
                <a:spcPct val="0"/>
              </a:spcAft>
            </a:pPr>
            <a:r>
              <a:rPr lang="en-US" sz="4800" dirty="0" err="1">
                <a:latin typeface="#9Slide05 Braxton Regular" panose="03060000000000000000" pitchFamily="66" charset="0"/>
                <a:cs typeface="Times New Roman" panose="02020603050405020304" pitchFamily="18" charset="0"/>
              </a:rPr>
              <a:t>Lẳng</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lặng</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khiêm</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nhường</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không</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dấu</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tích</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gì</a:t>
            </a:r>
            <a:r>
              <a:rPr lang="en-US" sz="4800" dirty="0">
                <a:latin typeface="#9Slide05 Braxton Regular" panose="03060000000000000000" pitchFamily="66" charset="0"/>
                <a:cs typeface="Times New Roman" panose="02020603050405020304" pitchFamily="18" charset="0"/>
              </a:rPr>
              <a:t>!...</a:t>
            </a:r>
          </a:p>
          <a:p>
            <a:pPr algn="r" defTabSz="1371600" fontAlgn="base">
              <a:spcBef>
                <a:spcPct val="0"/>
              </a:spcBef>
              <a:spcAft>
                <a:spcPct val="0"/>
              </a:spcAft>
            </a:pPr>
            <a:r>
              <a:rPr lang="en-US" sz="4800" dirty="0">
                <a:latin typeface="#9Slide05 Braxton Regular" panose="03060000000000000000" pitchFamily="66" charset="0"/>
                <a:cs typeface="Times New Roman" panose="02020603050405020304" pitchFamily="18" charset="0"/>
              </a:rPr>
              <a:t>(</a:t>
            </a:r>
            <a:r>
              <a:rPr lang="en-US" sz="4800" dirty="0" err="1">
                <a:latin typeface="#9Slide05 Braxton Regular" panose="03060000000000000000" pitchFamily="66" charset="0"/>
                <a:cs typeface="Times New Roman" panose="02020603050405020304" pitchFamily="18" charset="0"/>
              </a:rPr>
              <a:t>Đôi</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dòng</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tiễn</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đưa</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bà</a:t>
            </a:r>
            <a:r>
              <a:rPr lang="en-US" sz="4800" dirty="0">
                <a:latin typeface="#9Slide05 Braxton Regular" panose="03060000000000000000" pitchFamily="66" charset="0"/>
                <a:cs typeface="Times New Roman" panose="02020603050405020304" pitchFamily="18" charset="0"/>
              </a:rPr>
              <a:t> </a:t>
            </a:r>
            <a:r>
              <a:rPr lang="en-US" sz="4800" dirty="0" err="1">
                <a:latin typeface="#9Slide05 Braxton Regular" panose="03060000000000000000" pitchFamily="66" charset="0"/>
                <a:cs typeface="Times New Roman" panose="02020603050405020304" pitchFamily="18" charset="0"/>
              </a:rPr>
              <a:t>nội</a:t>
            </a:r>
            <a:r>
              <a:rPr lang="en-US" sz="4800" dirty="0">
                <a:latin typeface="#9Slide05 Braxton Regular" panose="03060000000000000000" pitchFamily="66" charset="0"/>
                <a:cs typeface="Times New Roman" panose="02020603050405020304" pitchFamily="18" charset="0"/>
              </a:rPr>
              <a:t>)</a:t>
            </a:r>
          </a:p>
        </p:txBody>
      </p:sp>
      <p:pic>
        <p:nvPicPr>
          <p:cNvPr id="5" name="Picture 22" descr="Untitled-2">
            <a:extLst>
              <a:ext uri="{FF2B5EF4-FFF2-40B4-BE49-F238E27FC236}">
                <a16:creationId xmlns:a16="http://schemas.microsoft.com/office/drawing/2014/main" id="{38C00FBA-E2EF-D0F0-1CF8-D20335B2353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067" r="4371"/>
          <a:stretch/>
        </p:blipFill>
        <p:spPr bwMode="auto">
          <a:xfrm>
            <a:off x="914400" y="571500"/>
            <a:ext cx="6371375" cy="9425946"/>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6168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a:lum/>
            <a:extLst>
              <a:ext uri="{96DAC541-7B7A-43D3-8B79-37D633B846F1}">
                <asvg:svgBlip xmlns:asvg="http://schemas.microsoft.com/office/drawing/2016/SVG/main" r:embed="rId3"/>
              </a:ext>
            </a:extLst>
          </a:blip>
          <a:srcRect/>
          <a:stretch>
            <a:fillRect t="-26000" b="-26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B42D271-ED92-B864-C948-2179DB454635}"/>
              </a:ext>
            </a:extLst>
          </p:cNvPr>
          <p:cNvSpPr txBox="1"/>
          <p:nvPr/>
        </p:nvSpPr>
        <p:spPr>
          <a:xfrm>
            <a:off x="7881017" y="2300100"/>
            <a:ext cx="9525000" cy="4509761"/>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8800" dirty="0">
                <a:solidFill>
                  <a:srgbClr val="C00000"/>
                </a:solidFill>
                <a:latin typeface="#9Slide05 FS Blonde Script" panose="03000503000000000000" pitchFamily="65" charset="0"/>
              </a:rPr>
              <a:t>II.</a:t>
            </a:r>
          </a:p>
          <a:p>
            <a:pPr algn="ctr">
              <a:lnSpc>
                <a:spcPct val="90000"/>
              </a:lnSpc>
              <a:spcBef>
                <a:spcPct val="0"/>
              </a:spcBef>
              <a:spcAft>
                <a:spcPts val="600"/>
              </a:spcAft>
            </a:pPr>
            <a:r>
              <a:rPr lang="en-US" sz="8800" dirty="0" err="1">
                <a:solidFill>
                  <a:srgbClr val="C00000"/>
                </a:solidFill>
                <a:latin typeface="#9Slide05 FS Blonde Script" panose="03000503000000000000" pitchFamily="65" charset="0"/>
              </a:rPr>
              <a:t>Suy</a:t>
            </a:r>
            <a:r>
              <a:rPr lang="en-US" sz="8800" dirty="0">
                <a:solidFill>
                  <a:srgbClr val="C00000"/>
                </a:solidFill>
                <a:latin typeface="#9Slide05 FS Blonde Script" panose="03000503000000000000" pitchFamily="65" charset="0"/>
              </a:rPr>
              <a:t> </a:t>
            </a:r>
            <a:r>
              <a:rPr lang="en-US" sz="8800" dirty="0" err="1">
                <a:solidFill>
                  <a:srgbClr val="C00000"/>
                </a:solidFill>
                <a:latin typeface="#9Slide05 FS Blonde Script" panose="03000503000000000000" pitchFamily="65" charset="0"/>
              </a:rPr>
              <a:t>ngẫm</a:t>
            </a:r>
            <a:r>
              <a:rPr lang="en-US" sz="8800" dirty="0">
                <a:solidFill>
                  <a:srgbClr val="C00000"/>
                </a:solidFill>
                <a:latin typeface="#9Slide05 FS Blonde Script" panose="03000503000000000000" pitchFamily="65" charset="0"/>
              </a:rPr>
              <a:t> </a:t>
            </a:r>
            <a:r>
              <a:rPr lang="en-US" sz="8800" dirty="0" err="1">
                <a:solidFill>
                  <a:srgbClr val="C00000"/>
                </a:solidFill>
                <a:latin typeface="#9Slide05 FS Blonde Script" panose="03000503000000000000" pitchFamily="65" charset="0"/>
              </a:rPr>
              <a:t>và</a:t>
            </a:r>
            <a:r>
              <a:rPr lang="en-US" sz="8800" dirty="0">
                <a:solidFill>
                  <a:srgbClr val="C00000"/>
                </a:solidFill>
                <a:latin typeface="#9Slide05 FS Blonde Script" panose="03000503000000000000" pitchFamily="65" charset="0"/>
              </a:rPr>
              <a:t> </a:t>
            </a:r>
            <a:r>
              <a:rPr lang="en-US" sz="8800" dirty="0" err="1">
                <a:solidFill>
                  <a:srgbClr val="C00000"/>
                </a:solidFill>
                <a:latin typeface="#9Slide05 FS Blonde Script" panose="03000503000000000000" pitchFamily="65" charset="0"/>
              </a:rPr>
              <a:t>phản</a:t>
            </a:r>
            <a:r>
              <a:rPr lang="en-US" sz="8800" dirty="0">
                <a:solidFill>
                  <a:srgbClr val="C00000"/>
                </a:solidFill>
                <a:latin typeface="#9Slide05 FS Blonde Script" panose="03000503000000000000" pitchFamily="65" charset="0"/>
              </a:rPr>
              <a:t> </a:t>
            </a:r>
            <a:r>
              <a:rPr lang="en-US" sz="8800" dirty="0" err="1">
                <a:solidFill>
                  <a:srgbClr val="C00000"/>
                </a:solidFill>
                <a:latin typeface="#9Slide05 FS Blonde Script" panose="03000503000000000000" pitchFamily="65" charset="0"/>
              </a:rPr>
              <a:t>hồi</a:t>
            </a:r>
            <a:endParaRPr lang="en-US" sz="8800" dirty="0">
              <a:solidFill>
                <a:srgbClr val="C00000"/>
              </a:solidFill>
              <a:latin typeface="#9Slide05 FS Blonde Script" panose="03000503000000000000" pitchFamily="65" charset="0"/>
            </a:endParaRPr>
          </a:p>
        </p:txBody>
      </p:sp>
      <p:sp>
        <p:nvSpPr>
          <p:cNvPr id="4" name="Freeform 2">
            <a:extLst>
              <a:ext uri="{FF2B5EF4-FFF2-40B4-BE49-F238E27FC236}">
                <a16:creationId xmlns:a16="http://schemas.microsoft.com/office/drawing/2014/main" id="{9C9C2D6B-CF15-5300-19E3-4AE3908DA0A2}"/>
              </a:ext>
            </a:extLst>
          </p:cNvPr>
          <p:cNvSpPr/>
          <p:nvPr/>
        </p:nvSpPr>
        <p:spPr>
          <a:xfrm>
            <a:off x="-421366" y="2872491"/>
            <a:ext cx="9818705" cy="7178564"/>
          </a:xfrm>
          <a:custGeom>
            <a:avLst/>
            <a:gdLst/>
            <a:ahLst/>
            <a:cxnLst/>
            <a:rect l="l" t="t" r="r" b="b"/>
            <a:pathLst>
              <a:path w="7282993" h="5324677">
                <a:moveTo>
                  <a:pt x="0" y="0"/>
                </a:moveTo>
                <a:lnTo>
                  <a:pt x="7282993" y="0"/>
                </a:lnTo>
                <a:lnTo>
                  <a:pt x="7282993" y="5324677"/>
                </a:lnTo>
                <a:lnTo>
                  <a:pt x="0" y="5324677"/>
                </a:lnTo>
                <a:lnTo>
                  <a:pt x="0" y="0"/>
                </a:lnTo>
                <a:close/>
              </a:path>
            </a:pathLst>
          </a:custGeom>
          <a:blipFill>
            <a:blip r:embed="rId4"/>
            <a:stretch>
              <a:fillRect/>
            </a:stretch>
          </a:blipFill>
        </p:spPr>
      </p:sp>
    </p:spTree>
    <p:extLst>
      <p:ext uri="{BB962C8B-B14F-4D97-AF65-F5344CB8AC3E}">
        <p14:creationId xmlns:p14="http://schemas.microsoft.com/office/powerpoint/2010/main" val="891421414"/>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 descr="Top 25+ mẫu phân tích bài thơ Bếp lửa cực hay và chi tiết nhất">
            <a:extLst>
              <a:ext uri="{FF2B5EF4-FFF2-40B4-BE49-F238E27FC236}">
                <a16:creationId xmlns:a16="http://schemas.microsoft.com/office/drawing/2014/main" id="{60BA8142-FE0D-5DB1-29BE-93E2FE622B0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0895" b="1786"/>
          <a:stretch/>
        </p:blipFill>
        <p:spPr bwMode="auto">
          <a:xfrm>
            <a:off x="20" y="10"/>
            <a:ext cx="18287980" cy="10286990"/>
          </a:xfrm>
          <a:prstGeom prst="rect">
            <a:avLst/>
          </a:prstGeom>
          <a:noFill/>
          <a:extLst>
            <a:ext uri="{909E8E84-426E-40DD-AFC4-6F175D3DCCD1}">
              <a14:hiddenFill xmlns:a14="http://schemas.microsoft.com/office/drawing/2010/main">
                <a:solidFill>
                  <a:srgbClr val="FFFFFF"/>
                </a:solidFill>
              </a14:hiddenFill>
            </a:ext>
          </a:extLst>
        </p:spPr>
      </p:pic>
      <p:sp>
        <p:nvSpPr>
          <p:cNvPr id="3079" name="Rectangle 3078">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980213"/>
            <a:ext cx="18288000" cy="1104826"/>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F68460-070C-748A-D78E-B17AEDF8EF8F}"/>
              </a:ext>
            </a:extLst>
          </p:cNvPr>
          <p:cNvSpPr txBox="1">
            <a:spLocks/>
          </p:cNvSpPr>
          <p:nvPr/>
        </p:nvSpPr>
        <p:spPr>
          <a:xfrm>
            <a:off x="785812" y="7975860"/>
            <a:ext cx="16816388" cy="1117254"/>
          </a:xfrm>
          <a:prstGeom prst="rect">
            <a:avLst/>
          </a:prstGeom>
        </p:spPr>
        <p:txBody>
          <a:bodyPr vert="horz" lIns="91440" tIns="45720" rIns="91440" bIns="45720" rtlCol="0" anchor="ct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5400" dirty="0">
                <a:solidFill>
                  <a:srgbClr val="FF0000"/>
                </a:solidFill>
                <a:latin typeface="#9Slide07 IcielBaliho Script" pitchFamily="2" charset="0"/>
                <a:ea typeface="Calibri" panose="020F0502020204030204" pitchFamily="34" charset="0"/>
              </a:rPr>
              <a:t>1. </a:t>
            </a:r>
            <a:r>
              <a:rPr lang="en-GB" sz="5400" dirty="0" err="1">
                <a:solidFill>
                  <a:srgbClr val="FF0000"/>
                </a:solidFill>
                <a:latin typeface="#9Slide07 IcielBaliho Script" pitchFamily="2" charset="0"/>
                <a:ea typeface="Calibri" panose="020F0502020204030204" pitchFamily="34" charset="0"/>
              </a:rPr>
              <a:t>Nét</a:t>
            </a:r>
            <a:r>
              <a:rPr lang="en-GB" sz="5400" dirty="0">
                <a:solidFill>
                  <a:srgbClr val="FF0000"/>
                </a:solidFill>
                <a:latin typeface="#9Slide07 IcielBaliho Script" pitchFamily="2" charset="0"/>
                <a:ea typeface="Calibri" panose="020F0502020204030204" pitchFamily="34" charset="0"/>
              </a:rPr>
              <a:t> </a:t>
            </a:r>
            <a:r>
              <a:rPr lang="en-GB" sz="5400" dirty="0" err="1">
                <a:solidFill>
                  <a:srgbClr val="FF0000"/>
                </a:solidFill>
                <a:latin typeface="#9Slide07 IcielBaliho Script" pitchFamily="2" charset="0"/>
                <a:ea typeface="Calibri" panose="020F0502020204030204" pitchFamily="34" charset="0"/>
              </a:rPr>
              <a:t>độc</a:t>
            </a:r>
            <a:r>
              <a:rPr lang="en-GB" sz="5400" dirty="0">
                <a:solidFill>
                  <a:srgbClr val="FF0000"/>
                </a:solidFill>
                <a:latin typeface="#9Slide07 IcielBaliho Script" pitchFamily="2" charset="0"/>
                <a:ea typeface="Calibri" panose="020F0502020204030204" pitchFamily="34" charset="0"/>
              </a:rPr>
              <a:t> </a:t>
            </a:r>
            <a:r>
              <a:rPr lang="en-GB" sz="5400" dirty="0" err="1">
                <a:solidFill>
                  <a:srgbClr val="FF0000"/>
                </a:solidFill>
                <a:latin typeface="#9Slide07 IcielBaliho Script" pitchFamily="2" charset="0"/>
                <a:ea typeface="Calibri" panose="020F0502020204030204" pitchFamily="34" charset="0"/>
              </a:rPr>
              <a:t>đáo</a:t>
            </a:r>
            <a:r>
              <a:rPr lang="en-GB" sz="5400" dirty="0">
                <a:solidFill>
                  <a:srgbClr val="FF0000"/>
                </a:solidFill>
                <a:latin typeface="#9Slide07 IcielBaliho Script" pitchFamily="2" charset="0"/>
                <a:ea typeface="Calibri" panose="020F0502020204030204" pitchFamily="34" charset="0"/>
              </a:rPr>
              <a:t> </a:t>
            </a:r>
            <a:r>
              <a:rPr lang="en-GB" sz="5400" dirty="0" err="1">
                <a:solidFill>
                  <a:srgbClr val="FF0000"/>
                </a:solidFill>
                <a:latin typeface="#9Slide07 IcielBaliho Script" pitchFamily="2" charset="0"/>
                <a:ea typeface="Calibri" panose="020F0502020204030204" pitchFamily="34" charset="0"/>
              </a:rPr>
              <a:t>của</a:t>
            </a:r>
            <a:r>
              <a:rPr lang="en-GB" sz="5400" dirty="0">
                <a:solidFill>
                  <a:srgbClr val="FF0000"/>
                </a:solidFill>
                <a:latin typeface="#9Slide07 IcielBaliho Script" pitchFamily="2" charset="0"/>
                <a:ea typeface="Calibri" panose="020F0502020204030204" pitchFamily="34" charset="0"/>
              </a:rPr>
              <a:t> </a:t>
            </a:r>
            <a:r>
              <a:rPr lang="en-GB" sz="5400" dirty="0" err="1">
                <a:solidFill>
                  <a:srgbClr val="FF0000"/>
                </a:solidFill>
                <a:latin typeface="#9Slide07 IcielBaliho Script" pitchFamily="2" charset="0"/>
                <a:ea typeface="Calibri" panose="020F0502020204030204" pitchFamily="34" charset="0"/>
              </a:rPr>
              <a:t>bài</a:t>
            </a:r>
            <a:r>
              <a:rPr lang="en-GB" sz="5400" dirty="0">
                <a:solidFill>
                  <a:srgbClr val="FF0000"/>
                </a:solidFill>
                <a:latin typeface="#9Slide07 IcielBaliho Script" pitchFamily="2" charset="0"/>
                <a:ea typeface="Calibri" panose="020F0502020204030204" pitchFamily="34" charset="0"/>
              </a:rPr>
              <a:t> </a:t>
            </a:r>
            <a:r>
              <a:rPr lang="en-GB" sz="5400" dirty="0" err="1">
                <a:solidFill>
                  <a:srgbClr val="FF0000"/>
                </a:solidFill>
                <a:latin typeface="#9Slide07 IcielBaliho Script" pitchFamily="2" charset="0"/>
                <a:ea typeface="Calibri" panose="020F0502020204030204" pitchFamily="34" charset="0"/>
              </a:rPr>
              <a:t>thơ</a:t>
            </a:r>
            <a:r>
              <a:rPr lang="en-GB" sz="5400" dirty="0">
                <a:solidFill>
                  <a:srgbClr val="FF0000"/>
                </a:solidFill>
                <a:latin typeface="#9Slide07 IcielBaliho Script" pitchFamily="2" charset="0"/>
                <a:ea typeface="Calibri" panose="020F0502020204030204" pitchFamily="34" charset="0"/>
              </a:rPr>
              <a:t> </a:t>
            </a:r>
            <a:r>
              <a:rPr lang="en-GB" sz="5400" dirty="0" err="1">
                <a:solidFill>
                  <a:srgbClr val="FF0000"/>
                </a:solidFill>
                <a:latin typeface="#9Slide07 IcielBaliho Script" pitchFamily="2" charset="0"/>
                <a:ea typeface="Calibri" panose="020F0502020204030204" pitchFamily="34" charset="0"/>
              </a:rPr>
              <a:t>thể</a:t>
            </a:r>
            <a:r>
              <a:rPr lang="en-GB" sz="5400" dirty="0">
                <a:solidFill>
                  <a:srgbClr val="FF0000"/>
                </a:solidFill>
                <a:latin typeface="#9Slide07 IcielBaliho Script" pitchFamily="2" charset="0"/>
                <a:ea typeface="Calibri" panose="020F0502020204030204" pitchFamily="34" charset="0"/>
              </a:rPr>
              <a:t> </a:t>
            </a:r>
            <a:r>
              <a:rPr lang="en-GB" sz="5400" dirty="0" err="1">
                <a:solidFill>
                  <a:srgbClr val="FF0000"/>
                </a:solidFill>
                <a:latin typeface="#9Slide07 IcielBaliho Script" pitchFamily="2" charset="0"/>
                <a:ea typeface="Calibri" panose="020F0502020204030204" pitchFamily="34" charset="0"/>
              </a:rPr>
              <a:t>hiện</a:t>
            </a:r>
            <a:r>
              <a:rPr lang="en-GB" sz="5400" dirty="0">
                <a:solidFill>
                  <a:srgbClr val="FF0000"/>
                </a:solidFill>
                <a:latin typeface="#9Slide07 IcielBaliho Script" pitchFamily="2" charset="0"/>
                <a:ea typeface="Calibri" panose="020F0502020204030204" pitchFamily="34" charset="0"/>
              </a:rPr>
              <a:t> qua </a:t>
            </a:r>
            <a:r>
              <a:rPr lang="en-GB" sz="5400" dirty="0" err="1">
                <a:solidFill>
                  <a:srgbClr val="FF0000"/>
                </a:solidFill>
                <a:latin typeface="#9Slide07 IcielBaliho Script" pitchFamily="2" charset="0"/>
                <a:ea typeface="Calibri" panose="020F0502020204030204" pitchFamily="34" charset="0"/>
              </a:rPr>
              <a:t>từ</a:t>
            </a:r>
            <a:r>
              <a:rPr lang="en-GB" sz="5400" dirty="0">
                <a:solidFill>
                  <a:srgbClr val="FF0000"/>
                </a:solidFill>
                <a:latin typeface="#9Slide07 IcielBaliho Script" pitchFamily="2" charset="0"/>
                <a:ea typeface="Calibri" panose="020F0502020204030204" pitchFamily="34" charset="0"/>
              </a:rPr>
              <a:t> </a:t>
            </a:r>
            <a:r>
              <a:rPr lang="en-GB" sz="5400" dirty="0" err="1">
                <a:solidFill>
                  <a:srgbClr val="FF0000"/>
                </a:solidFill>
                <a:latin typeface="#9Slide07 IcielBaliho Script" pitchFamily="2" charset="0"/>
                <a:ea typeface="Calibri" panose="020F0502020204030204" pitchFamily="34" charset="0"/>
              </a:rPr>
              <a:t>ngữ</a:t>
            </a:r>
            <a:r>
              <a:rPr lang="en-GB" sz="5400" dirty="0">
                <a:solidFill>
                  <a:srgbClr val="FF0000"/>
                </a:solidFill>
                <a:latin typeface="#9Slide07 IcielBaliho Script" pitchFamily="2" charset="0"/>
                <a:ea typeface="Calibri" panose="020F0502020204030204" pitchFamily="34" charset="0"/>
              </a:rPr>
              <a:t>, </a:t>
            </a:r>
            <a:r>
              <a:rPr lang="en-GB" sz="5400" dirty="0" err="1">
                <a:solidFill>
                  <a:srgbClr val="FF0000"/>
                </a:solidFill>
                <a:latin typeface="#9Slide07 IcielBaliho Script" pitchFamily="2" charset="0"/>
                <a:ea typeface="Calibri" panose="020F0502020204030204" pitchFamily="34" charset="0"/>
              </a:rPr>
              <a:t>hình</a:t>
            </a:r>
            <a:r>
              <a:rPr lang="en-GB" sz="5400" dirty="0">
                <a:solidFill>
                  <a:srgbClr val="FF0000"/>
                </a:solidFill>
                <a:latin typeface="#9Slide07 IcielBaliho Script" pitchFamily="2" charset="0"/>
                <a:ea typeface="Calibri" panose="020F0502020204030204" pitchFamily="34" charset="0"/>
              </a:rPr>
              <a:t> </a:t>
            </a:r>
            <a:r>
              <a:rPr lang="en-GB" sz="5400" dirty="0" err="1">
                <a:solidFill>
                  <a:srgbClr val="FF0000"/>
                </a:solidFill>
                <a:latin typeface="#9Slide07 IcielBaliho Script" pitchFamily="2" charset="0"/>
                <a:ea typeface="Calibri" panose="020F0502020204030204" pitchFamily="34" charset="0"/>
              </a:rPr>
              <a:t>ảnh</a:t>
            </a:r>
            <a:r>
              <a:rPr lang="en-GB" sz="5400" dirty="0">
                <a:solidFill>
                  <a:srgbClr val="FF0000"/>
                </a:solidFill>
                <a:latin typeface="#9Slide07 IcielBaliho Script" pitchFamily="2" charset="0"/>
                <a:ea typeface="Calibri" panose="020F0502020204030204" pitchFamily="34" charset="0"/>
              </a:rPr>
              <a:t>,</a:t>
            </a:r>
            <a:r>
              <a:rPr lang="vi-VN" sz="5400" dirty="0">
                <a:solidFill>
                  <a:srgbClr val="FF0000"/>
                </a:solidFill>
                <a:latin typeface="#9Slide07 IcielBaliho Script" pitchFamily="2" charset="0"/>
                <a:ea typeface="Calibri" panose="020F0502020204030204" pitchFamily="34" charset="0"/>
              </a:rPr>
              <a:t> ngôn ngữ, </a:t>
            </a:r>
            <a:r>
              <a:rPr lang="en-US" sz="5400" dirty="0">
                <a:solidFill>
                  <a:srgbClr val="FF0000"/>
                </a:solidFill>
                <a:latin typeface="#9Slide07 IcielBaliho Script" pitchFamily="2" charset="0"/>
                <a:ea typeface="Calibri" panose="020F0502020204030204" pitchFamily="34" charset="0"/>
              </a:rPr>
              <a:t>BPTT</a:t>
            </a:r>
            <a:endParaRPr lang="en-US" sz="5400" dirty="0">
              <a:solidFill>
                <a:srgbClr val="FF0000"/>
              </a:solidFill>
              <a:latin typeface="#9Slide07 IcielBaliho Script" pitchFamily="2" charset="0"/>
            </a:endParaRPr>
          </a:p>
        </p:txBody>
      </p:sp>
      <p:cxnSp>
        <p:nvCxnSpPr>
          <p:cNvPr id="3081" name="Straight Connector 3080">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7862974"/>
            <a:ext cx="18288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3083" name="Straight Connector 3082">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9202278"/>
            <a:ext cx="18288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0680161"/>
      </p:ext>
    </p:extLst>
  </p:cSld>
  <p:clrMapOvr>
    <a:masterClrMapping/>
  </p:clrMapOvr>
  <p:transition spd="slow">
    <p:wipe/>
  </p:transition>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a:lum/>
            <a:extLst>
              <a:ext uri="{96DAC541-7B7A-43D3-8B79-37D633B846F1}">
                <asvg:svgBlip xmlns:asvg="http://schemas.microsoft.com/office/drawing/2016/SVG/main" r:embed="rId3"/>
              </a:ext>
            </a:extLst>
          </a:blip>
          <a:srcRect/>
          <a:stretch>
            <a:fillRect t="-26000" b="-26000"/>
          </a:stretch>
        </a:blipFill>
        <a:effectLst/>
      </p:bgPr>
    </p:bg>
    <p:spTree>
      <p:nvGrpSpPr>
        <p:cNvPr id="1" name=""/>
        <p:cNvGrpSpPr/>
        <p:nvPr/>
      </p:nvGrpSpPr>
      <p:grpSpPr>
        <a:xfrm>
          <a:off x="0" y="0"/>
          <a:ext cx="0" cy="0"/>
          <a:chOff x="0" y="0"/>
          <a:chExt cx="0" cy="0"/>
        </a:xfrm>
      </p:grpSpPr>
      <p:sp>
        <p:nvSpPr>
          <p:cNvPr id="5" name="Freeform 2">
            <a:extLst>
              <a:ext uri="{FF2B5EF4-FFF2-40B4-BE49-F238E27FC236}">
                <a16:creationId xmlns:a16="http://schemas.microsoft.com/office/drawing/2014/main" id="{002BB190-BFD4-2977-5C63-AFD2CAADDBE2}"/>
              </a:ext>
            </a:extLst>
          </p:cNvPr>
          <p:cNvSpPr/>
          <p:nvPr/>
        </p:nvSpPr>
        <p:spPr>
          <a:xfrm>
            <a:off x="6087040" y="2880054"/>
            <a:ext cx="5712607" cy="7406946"/>
          </a:xfrm>
          <a:custGeom>
            <a:avLst/>
            <a:gdLst/>
            <a:ahLst/>
            <a:cxnLst/>
            <a:rect l="l" t="t" r="r" b="b"/>
            <a:pathLst>
              <a:path w="5712607" h="7406946">
                <a:moveTo>
                  <a:pt x="0" y="0"/>
                </a:moveTo>
                <a:lnTo>
                  <a:pt x="5712606" y="0"/>
                </a:lnTo>
                <a:lnTo>
                  <a:pt x="5712606" y="7406945"/>
                </a:lnTo>
                <a:lnTo>
                  <a:pt x="0" y="7406945"/>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3" name="TextBox 2"/>
          <p:cNvSpPr txBox="1"/>
          <p:nvPr/>
        </p:nvSpPr>
        <p:spPr>
          <a:xfrm>
            <a:off x="3581400" y="495300"/>
            <a:ext cx="10723888" cy="11495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i="0" u="none" strike="noStrike" kern="1200" cap="none" spc="0" normalizeH="0" baseline="0" noProof="0" dirty="0">
                <a:ln>
                  <a:noFill/>
                </a:ln>
                <a:solidFill>
                  <a:srgbClr val="002060"/>
                </a:solidFill>
                <a:effectLst/>
                <a:uLnTx/>
                <a:uFillTx/>
                <a:latin typeface="#9Slide07 IcielBC Cubano Normal" panose="00000500000000000000" pitchFamily="2" charset="0"/>
                <a:cs typeface="Times New Roman" panose="02020603050405020304" pitchFamily="18" charset="0"/>
              </a:rPr>
              <a:t>DẠY</a:t>
            </a:r>
            <a:r>
              <a:rPr kumimoji="0" lang="en-US" sz="6600" i="0" u="none" strike="noStrike" kern="1200" cap="none" spc="0" normalizeH="0" noProof="0" dirty="0">
                <a:ln>
                  <a:noFill/>
                </a:ln>
                <a:solidFill>
                  <a:srgbClr val="002060"/>
                </a:solidFill>
                <a:effectLst/>
                <a:uLnTx/>
                <a:uFillTx/>
                <a:latin typeface="#9Slide07 IcielBC Cubano Normal" panose="00000500000000000000" pitchFamily="2" charset="0"/>
                <a:cs typeface="Times New Roman" panose="02020603050405020304" pitchFamily="18" charset="0"/>
              </a:rPr>
              <a:t> HỌC THEO TRẠM</a:t>
            </a:r>
            <a:endParaRPr kumimoji="0" lang="en-US" sz="6600" i="0" u="none" strike="noStrike" kern="1200" cap="none" spc="0" normalizeH="0" baseline="0" noProof="0" dirty="0">
              <a:ln>
                <a:noFill/>
              </a:ln>
              <a:solidFill>
                <a:srgbClr val="002060"/>
              </a:solidFill>
              <a:effectLst/>
              <a:uLnTx/>
              <a:uFillTx/>
              <a:latin typeface="#9Slide07 IcielBC Cubano Normal" panose="00000500000000000000" pitchFamily="2" charset="0"/>
              <a:cs typeface="Times New Roman" panose="02020603050405020304" pitchFamily="18" charset="0"/>
            </a:endParaRPr>
          </a:p>
        </p:txBody>
      </p:sp>
      <p:sp>
        <p:nvSpPr>
          <p:cNvPr id="4" name="Rectangle 3"/>
          <p:cNvSpPr/>
          <p:nvPr/>
        </p:nvSpPr>
        <p:spPr>
          <a:xfrm>
            <a:off x="12115800" y="1790700"/>
            <a:ext cx="5410200" cy="3477875"/>
          </a:xfrm>
          <a:prstGeom prst="rect">
            <a:avLst/>
          </a:prstGeom>
        </p:spPr>
        <p:txBody>
          <a:bodyPr wrap="square">
            <a:spAutoFit/>
          </a:bodyPr>
          <a:lstStyle/>
          <a:p>
            <a:pPr algn="just">
              <a:defRPr/>
            </a:pPr>
            <a:r>
              <a:rPr lang="en-US" sz="4400" b="1" dirty="0">
                <a:latin typeface="Times New Roman" panose="02020603050405020304" pitchFamily="18" charset="0"/>
                <a:ea typeface="Calibri" panose="020F0502020204030204" pitchFamily="34" charset="0"/>
                <a:cs typeface="Times New Roman" panose="02020603050405020304" pitchFamily="18" charset="0"/>
              </a:rPr>
              <a:t>TRẠM 3</a:t>
            </a:r>
            <a:r>
              <a:rPr lang="en-US" sz="4400" dirty="0">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latin typeface="Times New Roman" panose="02020603050405020304" pitchFamily="18" charset="0"/>
                <a:ea typeface="Calibri" panose="020F0502020204030204" pitchFamily="34" charset="0"/>
                <a:cs typeface="Times New Roman" panose="02020603050405020304" pitchFamily="18" charset="0"/>
              </a:rPr>
              <a:t>Sự</a:t>
            </a:r>
            <a:r>
              <a:rPr lang="en-US" sz="4400" dirty="0">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latin typeface="Times New Roman" panose="02020603050405020304" pitchFamily="18" charset="0"/>
                <a:ea typeface="Calibri" panose="020F0502020204030204" pitchFamily="34" charset="0"/>
                <a:cs typeface="Times New Roman" panose="02020603050405020304" pitchFamily="18" charset="0"/>
              </a:rPr>
              <a:t>kết</a:t>
            </a:r>
            <a:r>
              <a:rPr lang="en-US" sz="4400" dirty="0">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latin typeface="Times New Roman" panose="02020603050405020304" pitchFamily="18" charset="0"/>
                <a:ea typeface="Calibri" panose="020F0502020204030204" pitchFamily="34" charset="0"/>
                <a:cs typeface="Times New Roman" panose="02020603050405020304" pitchFamily="18" charset="0"/>
              </a:rPr>
              <a:t>hợp</a:t>
            </a:r>
            <a:r>
              <a:rPr lang="en-US" sz="4400" dirty="0">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latin typeface="Times New Roman" panose="02020603050405020304" pitchFamily="18" charset="0"/>
                <a:ea typeface="Calibri" panose="020F0502020204030204" pitchFamily="34" charset="0"/>
                <a:cs typeface="Times New Roman" panose="02020603050405020304" pitchFamily="18" charset="0"/>
              </a:rPr>
              <a:t>giữa</a:t>
            </a:r>
            <a:r>
              <a:rPr lang="en-US" sz="4400" dirty="0">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latin typeface="Times New Roman" panose="02020603050405020304" pitchFamily="18" charset="0"/>
                <a:ea typeface="Calibri" panose="020F0502020204030204" pitchFamily="34" charset="0"/>
                <a:cs typeface="Times New Roman" panose="02020603050405020304" pitchFamily="18" charset="0"/>
              </a:rPr>
              <a:t>yếu</a:t>
            </a:r>
            <a:r>
              <a:rPr lang="en-US" sz="4400" dirty="0">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latin typeface="Times New Roman" panose="02020603050405020304" pitchFamily="18" charset="0"/>
                <a:ea typeface="Calibri" panose="020F0502020204030204" pitchFamily="34" charset="0"/>
                <a:cs typeface="Times New Roman" panose="02020603050405020304" pitchFamily="18" charset="0"/>
              </a:rPr>
              <a:t>tố</a:t>
            </a:r>
            <a:r>
              <a:rPr lang="en-US" sz="4400" dirty="0">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latin typeface="Times New Roman" panose="02020603050405020304" pitchFamily="18" charset="0"/>
                <a:ea typeface="Calibri" panose="020F0502020204030204" pitchFamily="34" charset="0"/>
                <a:cs typeface="Times New Roman" panose="02020603050405020304" pitchFamily="18" charset="0"/>
              </a:rPr>
              <a:t>biểu</a:t>
            </a:r>
            <a:r>
              <a:rPr lang="en-US" sz="4400" dirty="0">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latin typeface="Times New Roman" panose="02020603050405020304" pitchFamily="18" charset="0"/>
                <a:ea typeface="Calibri" panose="020F0502020204030204" pitchFamily="34" charset="0"/>
                <a:cs typeface="Times New Roman" panose="02020603050405020304" pitchFamily="18" charset="0"/>
              </a:rPr>
              <a:t>cảm</a:t>
            </a:r>
            <a:r>
              <a:rPr lang="en-US" sz="4400" dirty="0">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latin typeface="Times New Roman" panose="02020603050405020304" pitchFamily="18" charset="0"/>
                <a:ea typeface="Calibri" panose="020F0502020204030204" pitchFamily="34" charset="0"/>
                <a:cs typeface="Times New Roman" panose="02020603050405020304" pitchFamily="18" charset="0"/>
              </a:rPr>
              <a:t>và</a:t>
            </a:r>
            <a:r>
              <a:rPr lang="en-US" sz="4400" dirty="0">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latin typeface="Times New Roman" panose="02020603050405020304" pitchFamily="18" charset="0"/>
                <a:ea typeface="Calibri" panose="020F0502020204030204" pitchFamily="34" charset="0"/>
                <a:cs typeface="Times New Roman" panose="02020603050405020304" pitchFamily="18" charset="0"/>
              </a:rPr>
              <a:t>miêu</a:t>
            </a:r>
            <a:r>
              <a:rPr lang="en-US" sz="4400" dirty="0">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latin typeface="Times New Roman" panose="02020603050405020304" pitchFamily="18" charset="0"/>
                <a:ea typeface="Calibri" panose="020F0502020204030204" pitchFamily="34" charset="0"/>
                <a:cs typeface="Times New Roman" panose="02020603050405020304" pitchFamily="18" charset="0"/>
              </a:rPr>
              <a:t>tả</a:t>
            </a:r>
            <a:r>
              <a:rPr lang="en-US" sz="4400" dirty="0">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latin typeface="Times New Roman" panose="02020603050405020304" pitchFamily="18" charset="0"/>
                <a:ea typeface="Calibri" panose="020F0502020204030204" pitchFamily="34" charset="0"/>
                <a:cs typeface="Times New Roman" panose="02020603050405020304" pitchFamily="18" charset="0"/>
              </a:rPr>
              <a:t>tự</a:t>
            </a:r>
            <a:r>
              <a:rPr lang="en-US" sz="4400" dirty="0">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latin typeface="Times New Roman" panose="02020603050405020304" pitchFamily="18" charset="0"/>
                <a:ea typeface="Calibri" panose="020F0502020204030204" pitchFamily="34" charset="0"/>
                <a:cs typeface="Times New Roman" panose="02020603050405020304" pitchFamily="18" charset="0"/>
              </a:rPr>
              <a:t>sự</a:t>
            </a:r>
            <a:r>
              <a:rPr lang="en-US" sz="4400" dirty="0">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latin typeface="Times New Roman" panose="02020603050405020304" pitchFamily="18" charset="0"/>
                <a:ea typeface="Calibri" panose="020F0502020204030204" pitchFamily="34" charset="0"/>
                <a:cs typeface="Times New Roman" panose="02020603050405020304" pitchFamily="18" charset="0"/>
              </a:rPr>
              <a:t>trong</a:t>
            </a:r>
            <a:r>
              <a:rPr lang="en-US" sz="4400" dirty="0">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latin typeface="Times New Roman" panose="02020603050405020304" pitchFamily="18" charset="0"/>
                <a:ea typeface="Calibri" panose="020F0502020204030204" pitchFamily="34" charset="0"/>
                <a:cs typeface="Times New Roman" panose="02020603050405020304" pitchFamily="18" charset="0"/>
              </a:rPr>
              <a:t>văn</a:t>
            </a:r>
            <a:r>
              <a:rPr lang="en-US" sz="4400" dirty="0">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latin typeface="Times New Roman" panose="02020603050405020304" pitchFamily="18" charset="0"/>
                <a:ea typeface="Calibri" panose="020F0502020204030204" pitchFamily="34" charset="0"/>
                <a:cs typeface="Times New Roman" panose="02020603050405020304" pitchFamily="18" charset="0"/>
              </a:rPr>
              <a:t>bản</a:t>
            </a:r>
            <a:r>
              <a:rPr lang="en-US" sz="4400" dirty="0">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latin typeface="Times New Roman" panose="02020603050405020304" pitchFamily="18" charset="0"/>
                <a:ea typeface="Calibri" panose="020F0502020204030204" pitchFamily="34" charset="0"/>
                <a:cs typeface="Times New Roman" panose="02020603050405020304" pitchFamily="18" charset="0"/>
              </a:rPr>
              <a:t>có</a:t>
            </a:r>
            <a:r>
              <a:rPr lang="en-US" sz="4400" dirty="0">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latin typeface="Times New Roman" panose="02020603050405020304" pitchFamily="18" charset="0"/>
                <a:ea typeface="Calibri" panose="020F0502020204030204" pitchFamily="34" charset="0"/>
                <a:cs typeface="Times New Roman" panose="02020603050405020304" pitchFamily="18" charset="0"/>
              </a:rPr>
              <a:t>tác</a:t>
            </a:r>
            <a:r>
              <a:rPr lang="en-US" sz="4400" dirty="0">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latin typeface="Times New Roman" panose="02020603050405020304" pitchFamily="18" charset="0"/>
                <a:ea typeface="Calibri" panose="020F0502020204030204" pitchFamily="34" charset="0"/>
                <a:cs typeface="Times New Roman" panose="02020603050405020304" pitchFamily="18" charset="0"/>
              </a:rPr>
              <a:t>dụng</a:t>
            </a:r>
            <a:r>
              <a:rPr lang="en-US" sz="4400" dirty="0">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latin typeface="Times New Roman" panose="02020603050405020304" pitchFamily="18" charset="0"/>
                <a:ea typeface="Calibri" panose="020F0502020204030204" pitchFamily="34" charset="0"/>
                <a:cs typeface="Times New Roman" panose="02020603050405020304" pitchFamily="18" charset="0"/>
              </a:rPr>
              <a:t>gì</a:t>
            </a:r>
            <a:r>
              <a:rPr lang="en-US" sz="4400" dirty="0">
                <a:latin typeface="Times New Roman" panose="02020603050405020304" pitchFamily="18" charset="0"/>
                <a:ea typeface="Calibri" panose="020F0502020204030204" pitchFamily="34" charset="0"/>
                <a:cs typeface="Times New Roman" panose="02020603050405020304" pitchFamily="18" charset="0"/>
              </a:rPr>
              <a:t>? </a:t>
            </a:r>
          </a:p>
        </p:txBody>
      </p:sp>
      <p:sp>
        <p:nvSpPr>
          <p:cNvPr id="6" name="Rectangle 5">
            <a:extLst>
              <a:ext uri="{FF2B5EF4-FFF2-40B4-BE49-F238E27FC236}">
                <a16:creationId xmlns:a16="http://schemas.microsoft.com/office/drawing/2014/main" id="{466A42CC-8B65-52F3-CD16-E398793DFDC1}"/>
              </a:ext>
            </a:extLst>
          </p:cNvPr>
          <p:cNvSpPr/>
          <p:nvPr/>
        </p:nvSpPr>
        <p:spPr>
          <a:xfrm>
            <a:off x="11201402" y="5981700"/>
            <a:ext cx="6858000" cy="4154984"/>
          </a:xfrm>
          <a:prstGeom prst="rect">
            <a:avLst/>
          </a:prstGeom>
        </p:spPr>
        <p:txBody>
          <a:bodyPr wrap="square">
            <a:spAutoFit/>
          </a:bodyPr>
          <a:lstStyle/>
          <a:p>
            <a:pPr algn="just">
              <a:defRPr/>
            </a:pPr>
            <a:r>
              <a:rPr lang="en-US" sz="4400" b="1" dirty="0">
                <a:latin typeface="Times New Roman" panose="02020603050405020304" pitchFamily="18" charset="0"/>
                <a:cs typeface="Times New Roman" panose="02020603050405020304" pitchFamily="18" charset="0"/>
              </a:rPr>
              <a:t>TRẠM 1</a:t>
            </a:r>
            <a:r>
              <a:rPr lang="en-US" sz="4400" dirty="0">
                <a:latin typeface="Times New Roman" panose="02020603050405020304" pitchFamily="18" charset="0"/>
                <a:cs typeface="Times New Roman" panose="02020603050405020304" pitchFamily="18" charset="0"/>
              </a:rPr>
              <a:t>: </a:t>
            </a:r>
            <a:r>
              <a:rPr lang="vi-VN" sz="4400" dirty="0">
                <a:latin typeface="Times New Roman" panose="02020603050405020304" pitchFamily="18" charset="0"/>
                <a:cs typeface="Times New Roman" panose="02020603050405020304" pitchFamily="18" charset="0"/>
              </a:rPr>
              <a:t>Phân tích mối quan hệ giữa hình ảnh bếp lửa và hình ảnh bà trong bài thơ. Hình ảnh bếp lửa có sự thay đổi như thế nào qua các khổ thơ?</a:t>
            </a:r>
            <a:endParaRPr lang="en-US" sz="44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F3F2E186-A609-76D5-8CB6-0E76960B0A0F}"/>
              </a:ext>
            </a:extLst>
          </p:cNvPr>
          <p:cNvSpPr/>
          <p:nvPr/>
        </p:nvSpPr>
        <p:spPr>
          <a:xfrm>
            <a:off x="512163" y="4242762"/>
            <a:ext cx="5506715" cy="3477875"/>
          </a:xfrm>
          <a:prstGeom prst="rect">
            <a:avLst/>
          </a:prstGeom>
        </p:spPr>
        <p:txBody>
          <a:bodyPr wrap="square">
            <a:spAutoFit/>
          </a:bodyPr>
          <a:lstStyle/>
          <a:p>
            <a:pPr algn="just">
              <a:defRPr/>
            </a:pPr>
            <a:r>
              <a:rPr lang="en-US" sz="4400" b="1" spc="-3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TRẠM 2</a:t>
            </a:r>
            <a:r>
              <a:rPr lang="en-US" sz="4400" spc="-3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vi-VN" sz="4400" spc="-3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Nêu một số biện pháp tu từ được sử dụng trong bài thơ và làm rõ hiệu quả của chúng</a:t>
            </a:r>
            <a:endParaRPr lang="en-US" sz="44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526785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a:extLst>
              <a:ext uri="{FF2B5EF4-FFF2-40B4-BE49-F238E27FC236}">
                <a16:creationId xmlns:a16="http://schemas.microsoft.com/office/drawing/2014/main" id="{7774982F-A4B8-EAFF-4F91-D8167787AF80}"/>
              </a:ext>
            </a:extLst>
          </p:cNvPr>
          <p:cNvSpPr/>
          <p:nvPr/>
        </p:nvSpPr>
        <p:spPr>
          <a:xfrm>
            <a:off x="12420600" y="4769940"/>
            <a:ext cx="9653490" cy="8229600"/>
          </a:xfrm>
          <a:custGeom>
            <a:avLst/>
            <a:gdLst/>
            <a:ahLst/>
            <a:cxnLst/>
            <a:rect l="l" t="t" r="r" b="b"/>
            <a:pathLst>
              <a:path w="9653490" h="8229600">
                <a:moveTo>
                  <a:pt x="0" y="0"/>
                </a:moveTo>
                <a:lnTo>
                  <a:pt x="9653490" y="0"/>
                </a:lnTo>
                <a:lnTo>
                  <a:pt x="9653490" y="8229600"/>
                </a:lnTo>
                <a:lnTo>
                  <a:pt x="0" y="8229600"/>
                </a:lnTo>
                <a:lnTo>
                  <a:pt x="0" y="0"/>
                </a:lnTo>
                <a:close/>
              </a:path>
            </a:pathLst>
          </a:custGeom>
          <a:blipFill>
            <a:blip r:embed="rId3"/>
            <a:stretch>
              <a:fillRect/>
            </a:stretch>
          </a:blipFill>
        </p:spPr>
      </p:sp>
      <p:sp>
        <p:nvSpPr>
          <p:cNvPr id="3" name="Freeform 7">
            <a:extLst>
              <a:ext uri="{FF2B5EF4-FFF2-40B4-BE49-F238E27FC236}">
                <a16:creationId xmlns:a16="http://schemas.microsoft.com/office/drawing/2014/main" id="{66359E7D-3965-33CC-DF62-AEFCF4681812}"/>
              </a:ext>
            </a:extLst>
          </p:cNvPr>
          <p:cNvSpPr/>
          <p:nvPr/>
        </p:nvSpPr>
        <p:spPr>
          <a:xfrm rot="17549451">
            <a:off x="15316982" y="-1608869"/>
            <a:ext cx="6388227" cy="8229600"/>
          </a:xfrm>
          <a:custGeom>
            <a:avLst/>
            <a:gdLst/>
            <a:ahLst/>
            <a:cxnLst/>
            <a:rect l="l" t="t" r="r" b="b"/>
            <a:pathLst>
              <a:path w="6388227" h="8229600">
                <a:moveTo>
                  <a:pt x="0" y="0"/>
                </a:moveTo>
                <a:lnTo>
                  <a:pt x="6388227" y="0"/>
                </a:lnTo>
                <a:lnTo>
                  <a:pt x="6388227" y="8229600"/>
                </a:lnTo>
                <a:lnTo>
                  <a:pt x="0" y="8229600"/>
                </a:lnTo>
                <a:lnTo>
                  <a:pt x="0" y="0"/>
                </a:lnTo>
                <a:close/>
              </a:path>
            </a:pathLst>
          </a:custGeom>
          <a:blipFill>
            <a:blip r:embed="rId4"/>
            <a:stretch>
              <a:fillRect/>
            </a:stretch>
          </a:blipFill>
        </p:spPr>
      </p:sp>
      <p:sp>
        <p:nvSpPr>
          <p:cNvPr id="4" name="Rectangle 3"/>
          <p:cNvSpPr/>
          <p:nvPr/>
        </p:nvSpPr>
        <p:spPr>
          <a:xfrm>
            <a:off x="637309" y="495300"/>
            <a:ext cx="16992600" cy="76944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 </a:t>
            </a:r>
            <a:r>
              <a:rPr kumimoji="0" lang="en-US" sz="4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Từ</a:t>
            </a:r>
            <a:r>
              <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ngữ</a:t>
            </a:r>
            <a:r>
              <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hình</a:t>
            </a:r>
            <a:r>
              <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ảnh</a:t>
            </a:r>
            <a:endParaRPr kumimoji="0" lang="en-US" sz="4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1130860633"/>
              </p:ext>
            </p:extLst>
          </p:nvPr>
        </p:nvGraphicFramePr>
        <p:xfrm>
          <a:off x="370608" y="1485900"/>
          <a:ext cx="17526001" cy="8199120"/>
        </p:xfrm>
        <a:graphic>
          <a:graphicData uri="http://schemas.openxmlformats.org/drawingml/2006/table">
            <a:tbl>
              <a:tblPr firstRow="1" bandRow="1">
                <a:tableStyleId>{5940675A-B579-460E-94D1-54222C63F5DA}</a:tableStyleId>
              </a:tblPr>
              <a:tblGrid>
                <a:gridCol w="2372591">
                  <a:extLst>
                    <a:ext uri="{9D8B030D-6E8A-4147-A177-3AD203B41FA5}">
                      <a16:colId xmlns:a16="http://schemas.microsoft.com/office/drawing/2014/main" val="1684364445"/>
                    </a:ext>
                  </a:extLst>
                </a:gridCol>
                <a:gridCol w="6858000">
                  <a:extLst>
                    <a:ext uri="{9D8B030D-6E8A-4147-A177-3AD203B41FA5}">
                      <a16:colId xmlns:a16="http://schemas.microsoft.com/office/drawing/2014/main" val="237964281"/>
                    </a:ext>
                  </a:extLst>
                </a:gridCol>
                <a:gridCol w="4038600">
                  <a:extLst>
                    <a:ext uri="{9D8B030D-6E8A-4147-A177-3AD203B41FA5}">
                      <a16:colId xmlns:a16="http://schemas.microsoft.com/office/drawing/2014/main" val="1468030470"/>
                    </a:ext>
                  </a:extLst>
                </a:gridCol>
                <a:gridCol w="4256810">
                  <a:extLst>
                    <a:ext uri="{9D8B030D-6E8A-4147-A177-3AD203B41FA5}">
                      <a16:colId xmlns:a16="http://schemas.microsoft.com/office/drawing/2014/main" val="1965241480"/>
                    </a:ext>
                  </a:extLst>
                </a:gridCol>
              </a:tblGrid>
              <a:tr h="370840">
                <a:tc>
                  <a:txBody>
                    <a:bodyPr/>
                    <a:lstStyle/>
                    <a:p>
                      <a:pPr algn="ctr">
                        <a:lnSpc>
                          <a:spcPct val="100000"/>
                        </a:lnSpc>
                        <a:spcBef>
                          <a:spcPts val="0"/>
                        </a:spcBef>
                        <a:spcAft>
                          <a:spcPts val="0"/>
                        </a:spcAft>
                      </a:pPr>
                      <a:r>
                        <a:rPr lang="en-US" sz="4000" b="1" dirty="0" err="1">
                          <a:latin typeface="Times New Roman" panose="02020603050405020304" pitchFamily="18" charset="0"/>
                          <a:cs typeface="Times New Roman" panose="02020603050405020304" pitchFamily="18" charset="0"/>
                        </a:rPr>
                        <a:t>Khổ</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thơ</a:t>
                      </a:r>
                      <a:endParaRPr lang="en-US" sz="4000" b="1" dirty="0">
                        <a:latin typeface="Times New Roman" panose="02020603050405020304" pitchFamily="18" charset="0"/>
                        <a:cs typeface="Times New Roman" panose="02020603050405020304" pitchFamily="18" charset="0"/>
                      </a:endParaRPr>
                    </a:p>
                  </a:txBody>
                  <a:tcPr>
                    <a:solidFill>
                      <a:schemeClr val="bg2">
                        <a:lumMod val="90000"/>
                      </a:schemeClr>
                    </a:solidFill>
                  </a:tcPr>
                </a:tc>
                <a:tc>
                  <a:txBody>
                    <a:bodyPr/>
                    <a:lstStyle/>
                    <a:p>
                      <a:pPr algn="ctr">
                        <a:lnSpc>
                          <a:spcPct val="100000"/>
                        </a:lnSpc>
                        <a:spcBef>
                          <a:spcPts val="0"/>
                        </a:spcBef>
                        <a:spcAft>
                          <a:spcPts val="0"/>
                        </a:spcAft>
                      </a:pPr>
                      <a:r>
                        <a:rPr lang="en-US" sz="4000" b="1" dirty="0" err="1">
                          <a:latin typeface="Times New Roman" panose="02020603050405020304" pitchFamily="18" charset="0"/>
                          <a:cs typeface="Times New Roman" panose="02020603050405020304" pitchFamily="18" charset="0"/>
                        </a:rPr>
                        <a:t>Hình</a:t>
                      </a:r>
                      <a:r>
                        <a:rPr lang="en-US" sz="4000" b="1" baseline="0" dirty="0">
                          <a:latin typeface="Times New Roman" panose="02020603050405020304" pitchFamily="18" charset="0"/>
                          <a:cs typeface="Times New Roman" panose="02020603050405020304" pitchFamily="18" charset="0"/>
                        </a:rPr>
                        <a:t> </a:t>
                      </a:r>
                      <a:r>
                        <a:rPr lang="en-US" sz="4000" b="1" baseline="0" dirty="0" err="1">
                          <a:latin typeface="Times New Roman" panose="02020603050405020304" pitchFamily="18" charset="0"/>
                          <a:cs typeface="Times New Roman" panose="02020603050405020304" pitchFamily="18" charset="0"/>
                        </a:rPr>
                        <a:t>ảnh</a:t>
                      </a:r>
                      <a:r>
                        <a:rPr lang="en-US" sz="4000" b="1" baseline="0" dirty="0">
                          <a:latin typeface="Times New Roman" panose="02020603050405020304" pitchFamily="18" charset="0"/>
                          <a:cs typeface="Times New Roman" panose="02020603050405020304" pitchFamily="18" charset="0"/>
                        </a:rPr>
                        <a:t> </a:t>
                      </a:r>
                      <a:r>
                        <a:rPr lang="en-US" sz="4000" b="1" baseline="0" dirty="0" err="1">
                          <a:latin typeface="Times New Roman" panose="02020603050405020304" pitchFamily="18" charset="0"/>
                          <a:cs typeface="Times New Roman" panose="02020603050405020304" pitchFamily="18" charset="0"/>
                        </a:rPr>
                        <a:t>bếp</a:t>
                      </a:r>
                      <a:r>
                        <a:rPr lang="en-US" sz="4000" b="1" baseline="0" dirty="0">
                          <a:latin typeface="Times New Roman" panose="02020603050405020304" pitchFamily="18" charset="0"/>
                          <a:cs typeface="Times New Roman" panose="02020603050405020304" pitchFamily="18" charset="0"/>
                        </a:rPr>
                        <a:t> </a:t>
                      </a:r>
                      <a:r>
                        <a:rPr lang="en-US" sz="4000" b="1" baseline="0" dirty="0" err="1">
                          <a:latin typeface="Times New Roman" panose="02020603050405020304" pitchFamily="18" charset="0"/>
                          <a:cs typeface="Times New Roman" panose="02020603050405020304" pitchFamily="18" charset="0"/>
                        </a:rPr>
                        <a:t>lửa</a:t>
                      </a:r>
                      <a:endParaRPr lang="en-US" sz="4000" b="1" dirty="0">
                        <a:latin typeface="Times New Roman" panose="02020603050405020304" pitchFamily="18" charset="0"/>
                        <a:cs typeface="Times New Roman" panose="02020603050405020304" pitchFamily="18" charset="0"/>
                      </a:endParaRPr>
                    </a:p>
                  </a:txBody>
                  <a:tcPr>
                    <a:solidFill>
                      <a:schemeClr val="bg2">
                        <a:lumMod val="90000"/>
                      </a:schemeClr>
                    </a:solidFill>
                  </a:tcPr>
                </a:tc>
                <a:tc>
                  <a:txBody>
                    <a:bodyPr/>
                    <a:lstStyle/>
                    <a:p>
                      <a:pPr algn="ctr">
                        <a:lnSpc>
                          <a:spcPct val="100000"/>
                        </a:lnSpc>
                        <a:spcBef>
                          <a:spcPts val="0"/>
                        </a:spcBef>
                        <a:spcAft>
                          <a:spcPts val="0"/>
                        </a:spcAft>
                      </a:pPr>
                      <a:r>
                        <a:rPr lang="en-US" sz="4000" b="1" dirty="0" err="1">
                          <a:latin typeface="Times New Roman" panose="02020603050405020304" pitchFamily="18" charset="0"/>
                          <a:cs typeface="Times New Roman" panose="02020603050405020304" pitchFamily="18" charset="0"/>
                        </a:rPr>
                        <a:t>Hình</a:t>
                      </a:r>
                      <a:r>
                        <a:rPr lang="en-US" sz="4000" b="1" baseline="0" dirty="0">
                          <a:latin typeface="Times New Roman" panose="02020603050405020304" pitchFamily="18" charset="0"/>
                          <a:cs typeface="Times New Roman" panose="02020603050405020304" pitchFamily="18" charset="0"/>
                        </a:rPr>
                        <a:t> </a:t>
                      </a:r>
                      <a:r>
                        <a:rPr lang="en-US" sz="4000" b="1" baseline="0" dirty="0" err="1">
                          <a:latin typeface="Times New Roman" panose="02020603050405020304" pitchFamily="18" charset="0"/>
                          <a:cs typeface="Times New Roman" panose="02020603050405020304" pitchFamily="18" charset="0"/>
                        </a:rPr>
                        <a:t>ảnh</a:t>
                      </a:r>
                      <a:r>
                        <a:rPr lang="en-US" sz="4000" b="1" baseline="0" dirty="0">
                          <a:latin typeface="Times New Roman" panose="02020603050405020304" pitchFamily="18" charset="0"/>
                          <a:cs typeface="Times New Roman" panose="02020603050405020304" pitchFamily="18" charset="0"/>
                        </a:rPr>
                        <a:t> </a:t>
                      </a:r>
                      <a:r>
                        <a:rPr lang="en-US" sz="4000" b="1" baseline="0" dirty="0" err="1">
                          <a:latin typeface="Times New Roman" panose="02020603050405020304" pitchFamily="18" charset="0"/>
                          <a:cs typeface="Times New Roman" panose="02020603050405020304" pitchFamily="18" charset="0"/>
                        </a:rPr>
                        <a:t>người</a:t>
                      </a:r>
                      <a:r>
                        <a:rPr lang="en-US" sz="4000" b="1" baseline="0" dirty="0">
                          <a:latin typeface="Times New Roman" panose="02020603050405020304" pitchFamily="18" charset="0"/>
                          <a:cs typeface="Times New Roman" panose="02020603050405020304" pitchFamily="18" charset="0"/>
                        </a:rPr>
                        <a:t> </a:t>
                      </a:r>
                      <a:r>
                        <a:rPr lang="en-US" sz="4000" b="1" baseline="0" dirty="0" err="1">
                          <a:latin typeface="Times New Roman" panose="02020603050405020304" pitchFamily="18" charset="0"/>
                          <a:cs typeface="Times New Roman" panose="02020603050405020304" pitchFamily="18" charset="0"/>
                        </a:rPr>
                        <a:t>bà</a:t>
                      </a:r>
                      <a:endParaRPr lang="en-US" sz="4000" b="1" dirty="0">
                        <a:latin typeface="Times New Roman" panose="02020603050405020304" pitchFamily="18" charset="0"/>
                        <a:cs typeface="Times New Roman" panose="02020603050405020304" pitchFamily="18" charset="0"/>
                      </a:endParaRPr>
                    </a:p>
                  </a:txBody>
                  <a:tcPr>
                    <a:solidFill>
                      <a:schemeClr val="bg2">
                        <a:lumMod val="90000"/>
                      </a:schemeClr>
                    </a:solidFill>
                  </a:tcPr>
                </a:tc>
                <a:tc>
                  <a:txBody>
                    <a:bodyPr/>
                    <a:lstStyle/>
                    <a:p>
                      <a:pPr algn="ctr">
                        <a:lnSpc>
                          <a:spcPct val="100000"/>
                        </a:lnSpc>
                        <a:spcBef>
                          <a:spcPts val="0"/>
                        </a:spcBef>
                        <a:spcAft>
                          <a:spcPts val="0"/>
                        </a:spcAft>
                      </a:pPr>
                      <a:r>
                        <a:rPr lang="en-US" sz="4000" b="1" dirty="0" err="1">
                          <a:latin typeface="Times New Roman" panose="02020603050405020304" pitchFamily="18" charset="0"/>
                          <a:cs typeface="Times New Roman" panose="02020603050405020304" pitchFamily="18" charset="0"/>
                        </a:rPr>
                        <a:t>Sự</a:t>
                      </a:r>
                      <a:r>
                        <a:rPr lang="en-US" sz="4000" b="1" baseline="0" dirty="0">
                          <a:latin typeface="Times New Roman" panose="02020603050405020304" pitchFamily="18" charset="0"/>
                          <a:cs typeface="Times New Roman" panose="02020603050405020304" pitchFamily="18" charset="0"/>
                        </a:rPr>
                        <a:t> </a:t>
                      </a:r>
                      <a:r>
                        <a:rPr lang="en-US" sz="4000" b="1" baseline="0" dirty="0" err="1">
                          <a:latin typeface="Times New Roman" panose="02020603050405020304" pitchFamily="18" charset="0"/>
                          <a:cs typeface="Times New Roman" panose="02020603050405020304" pitchFamily="18" charset="0"/>
                        </a:rPr>
                        <a:t>thay</a:t>
                      </a:r>
                      <a:r>
                        <a:rPr lang="en-US" sz="4000" b="1" baseline="0" dirty="0">
                          <a:latin typeface="Times New Roman" panose="02020603050405020304" pitchFamily="18" charset="0"/>
                          <a:cs typeface="Times New Roman" panose="02020603050405020304" pitchFamily="18" charset="0"/>
                        </a:rPr>
                        <a:t> </a:t>
                      </a:r>
                      <a:r>
                        <a:rPr lang="en-US" sz="4000" b="1" baseline="0" dirty="0" err="1">
                          <a:latin typeface="Times New Roman" panose="02020603050405020304" pitchFamily="18" charset="0"/>
                          <a:cs typeface="Times New Roman" panose="02020603050405020304" pitchFamily="18" charset="0"/>
                        </a:rPr>
                        <a:t>đổi</a:t>
                      </a:r>
                      <a:r>
                        <a:rPr lang="en-US" sz="4000" b="1" baseline="0" dirty="0">
                          <a:latin typeface="Times New Roman" panose="02020603050405020304" pitchFamily="18" charset="0"/>
                          <a:cs typeface="Times New Roman" panose="02020603050405020304" pitchFamily="18" charset="0"/>
                        </a:rPr>
                        <a:t> </a:t>
                      </a:r>
                      <a:r>
                        <a:rPr lang="en-US" sz="4000" b="1" baseline="0" dirty="0" err="1">
                          <a:latin typeface="Times New Roman" panose="02020603050405020304" pitchFamily="18" charset="0"/>
                          <a:cs typeface="Times New Roman" panose="02020603050405020304" pitchFamily="18" charset="0"/>
                        </a:rPr>
                        <a:t>của</a:t>
                      </a:r>
                      <a:r>
                        <a:rPr lang="en-US" sz="4000" b="1" baseline="0" dirty="0">
                          <a:latin typeface="Times New Roman" panose="02020603050405020304" pitchFamily="18" charset="0"/>
                          <a:cs typeface="Times New Roman" panose="02020603050405020304" pitchFamily="18" charset="0"/>
                        </a:rPr>
                        <a:t> </a:t>
                      </a:r>
                      <a:r>
                        <a:rPr lang="en-US" sz="4000" b="1" baseline="0" dirty="0" err="1">
                          <a:latin typeface="Times New Roman" panose="02020603050405020304" pitchFamily="18" charset="0"/>
                          <a:cs typeface="Times New Roman" panose="02020603050405020304" pitchFamily="18" charset="0"/>
                        </a:rPr>
                        <a:t>hình</a:t>
                      </a:r>
                      <a:r>
                        <a:rPr lang="en-US" sz="4000" b="1" baseline="0" dirty="0">
                          <a:latin typeface="Times New Roman" panose="02020603050405020304" pitchFamily="18" charset="0"/>
                          <a:cs typeface="Times New Roman" panose="02020603050405020304" pitchFamily="18" charset="0"/>
                        </a:rPr>
                        <a:t> </a:t>
                      </a:r>
                      <a:r>
                        <a:rPr lang="en-US" sz="4000" b="1" baseline="0" dirty="0" err="1">
                          <a:latin typeface="Times New Roman" panose="02020603050405020304" pitchFamily="18" charset="0"/>
                          <a:cs typeface="Times New Roman" panose="02020603050405020304" pitchFamily="18" charset="0"/>
                        </a:rPr>
                        <a:t>ảnh</a:t>
                      </a:r>
                      <a:r>
                        <a:rPr lang="en-US" sz="4000" b="1" baseline="0" dirty="0">
                          <a:latin typeface="Times New Roman" panose="02020603050405020304" pitchFamily="18" charset="0"/>
                          <a:cs typeface="Times New Roman" panose="02020603050405020304" pitchFamily="18" charset="0"/>
                        </a:rPr>
                        <a:t> </a:t>
                      </a:r>
                      <a:r>
                        <a:rPr lang="en-US" sz="4000" b="1" baseline="0" dirty="0" err="1">
                          <a:latin typeface="Times New Roman" panose="02020603050405020304" pitchFamily="18" charset="0"/>
                          <a:cs typeface="Times New Roman" panose="02020603050405020304" pitchFamily="18" charset="0"/>
                        </a:rPr>
                        <a:t>bếp</a:t>
                      </a:r>
                      <a:r>
                        <a:rPr lang="en-US" sz="4000" b="1" baseline="0" dirty="0">
                          <a:latin typeface="Times New Roman" panose="02020603050405020304" pitchFamily="18" charset="0"/>
                          <a:cs typeface="Times New Roman" panose="02020603050405020304" pitchFamily="18" charset="0"/>
                        </a:rPr>
                        <a:t> </a:t>
                      </a:r>
                      <a:r>
                        <a:rPr lang="en-US" sz="4000" b="1" baseline="0" dirty="0" err="1">
                          <a:latin typeface="Times New Roman" panose="02020603050405020304" pitchFamily="18" charset="0"/>
                          <a:cs typeface="Times New Roman" panose="02020603050405020304" pitchFamily="18" charset="0"/>
                        </a:rPr>
                        <a:t>lửa</a:t>
                      </a:r>
                      <a:endParaRPr lang="en-US" sz="4000" b="1" dirty="0">
                        <a:latin typeface="Times New Roman" panose="02020603050405020304" pitchFamily="18" charset="0"/>
                        <a:cs typeface="Times New Roman" panose="02020603050405020304" pitchFamily="18" charset="0"/>
                      </a:endParaRPr>
                    </a:p>
                  </a:txBody>
                  <a:tcPr>
                    <a:solidFill>
                      <a:schemeClr val="bg2">
                        <a:lumMod val="90000"/>
                      </a:schemeClr>
                    </a:solidFill>
                  </a:tcPr>
                </a:tc>
                <a:extLst>
                  <a:ext uri="{0D108BD9-81ED-4DB2-BD59-A6C34878D82A}">
                    <a16:rowId xmlns:a16="http://schemas.microsoft.com/office/drawing/2014/main" val="3061352618"/>
                  </a:ext>
                </a:extLst>
              </a:tr>
              <a:tr h="370840">
                <a:tc>
                  <a:txBody>
                    <a:bodyPr/>
                    <a:lstStyle/>
                    <a:p>
                      <a:pPr marL="0" indent="0" algn="just">
                        <a:lnSpc>
                          <a:spcPct val="100000"/>
                        </a:lnSpc>
                        <a:spcBef>
                          <a:spcPts val="0"/>
                        </a:spcBef>
                        <a:spcAft>
                          <a:spcPts val="0"/>
                        </a:spcAft>
                        <a:buFontTx/>
                        <a:buNone/>
                      </a:pPr>
                      <a:r>
                        <a:rPr lang="en-GB" sz="4000" b="1" dirty="0" err="1">
                          <a:latin typeface="Times New Roman" panose="02020603050405020304" pitchFamily="18" charset="0"/>
                          <a:ea typeface="Times New Roman" panose="02020603050405020304" pitchFamily="18" charset="0"/>
                          <a:cs typeface="Times New Roman" panose="02020603050405020304" pitchFamily="18" charset="0"/>
                        </a:rPr>
                        <a:t>Khổ</a:t>
                      </a:r>
                      <a:r>
                        <a:rPr lang="en-GB" sz="4000" b="1" dirty="0">
                          <a:latin typeface="Times New Roman" panose="02020603050405020304" pitchFamily="18" charset="0"/>
                          <a:ea typeface="Times New Roman" panose="02020603050405020304" pitchFamily="18" charset="0"/>
                          <a:cs typeface="Times New Roman" panose="02020603050405020304" pitchFamily="18" charset="0"/>
                        </a:rPr>
                        <a:t> 1, 2</a:t>
                      </a:r>
                      <a:endParaRPr lang="en-GB" sz="4000" i="1" dirty="0">
                        <a:latin typeface="Times New Roman" panose="02020603050405020304" pitchFamily="18" charset="0"/>
                        <a:ea typeface="Times New Roman" panose="02020603050405020304" pitchFamily="18" charset="0"/>
                        <a:cs typeface="Times New Roman" panose="02020603050405020304" pitchFamily="18" charset="0"/>
                      </a:endParaRPr>
                    </a:p>
                  </a:txBody>
                  <a:tcPr>
                    <a:solidFill>
                      <a:schemeClr val="bg2">
                        <a:lumMod val="90000"/>
                      </a:schemeClr>
                    </a:solidFill>
                  </a:tcPr>
                </a:tc>
                <a:tc>
                  <a:txBody>
                    <a:bodyPr/>
                    <a:lstStyle/>
                    <a:p>
                      <a:pPr marL="0" indent="0" algn="just">
                        <a:lnSpc>
                          <a:spcPct val="100000"/>
                        </a:lnSpc>
                        <a:spcBef>
                          <a:spcPts val="0"/>
                        </a:spcBef>
                        <a:spcAft>
                          <a:spcPts val="0"/>
                        </a:spcAft>
                        <a:buFontTx/>
                        <a:buNone/>
                      </a:pP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chờn</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vờn</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sương</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sớm</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ấp</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iu</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nồng</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đượm</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Lên</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bốn</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tuổi</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cháu</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đã</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quen</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mùi</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khói</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Tám</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năm</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ròng</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cháu</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cùng</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bà</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nhóm</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lửa</a:t>
                      </a:r>
                      <a:endParaRPr lang="en-GB" sz="4000" i="1"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ct val="100000"/>
                        </a:lnSpc>
                        <a:spcBef>
                          <a:spcPts val="0"/>
                        </a:spcBef>
                        <a:spcAft>
                          <a:spcPts val="0"/>
                        </a:spcAft>
                        <a:buFontTx/>
                        <a:buNone/>
                      </a:pPr>
                      <a:r>
                        <a:rPr lang="en-GB" sz="4000" b="1" i="1" dirty="0">
                          <a:latin typeface="Times New Roman" panose="02020603050405020304" pitchFamily="18" charset="0"/>
                          <a:ea typeface="TimesNewRomanPSMT"/>
                          <a:cs typeface="Times New Roman" panose="02020603050405020304" pitchFamily="18" charset="0"/>
                          <a:sym typeface="Wingdings" panose="05000000000000000000" pitchFamily="2" charset="2"/>
                        </a:rPr>
                        <a:t> </a:t>
                      </a:r>
                      <a:r>
                        <a:rPr lang="en-GB" sz="4000" b="1" i="0" dirty="0" err="1">
                          <a:latin typeface="Times New Roman" panose="02020603050405020304" pitchFamily="18" charset="0"/>
                          <a:ea typeface="TimesNewRomanPSMT"/>
                          <a:cs typeface="Times New Roman" panose="02020603050405020304" pitchFamily="18" charset="0"/>
                          <a:sym typeface="Wingdings" panose="05000000000000000000" pitchFamily="2" charset="2"/>
                        </a:rPr>
                        <a:t>Tả</a:t>
                      </a:r>
                      <a:r>
                        <a:rPr lang="en-GB" sz="4000" b="1" i="0" baseline="0" dirty="0">
                          <a:latin typeface="Times New Roman" panose="02020603050405020304" pitchFamily="18" charset="0"/>
                          <a:ea typeface="TimesNewRomanPSMT"/>
                          <a:cs typeface="Times New Roman" panose="02020603050405020304" pitchFamily="18" charset="0"/>
                          <a:sym typeface="Wingdings" panose="05000000000000000000" pitchFamily="2" charset="2"/>
                        </a:rPr>
                        <a:t> </a:t>
                      </a:r>
                      <a:r>
                        <a:rPr lang="en-GB" sz="4000" b="1" i="0" baseline="0" dirty="0" err="1">
                          <a:latin typeface="Times New Roman" panose="02020603050405020304" pitchFamily="18" charset="0"/>
                          <a:ea typeface="TimesNewRomanPSMT"/>
                          <a:cs typeface="Times New Roman" panose="02020603050405020304" pitchFamily="18" charset="0"/>
                          <a:sym typeface="Wingdings" panose="05000000000000000000" pitchFamily="2" charset="2"/>
                        </a:rPr>
                        <a:t>thực</a:t>
                      </a:r>
                      <a:endParaRPr lang="en-US" sz="4000" dirty="0">
                        <a:latin typeface="Times New Roman" panose="02020603050405020304" pitchFamily="18" charset="0"/>
                        <a:ea typeface="Calibri" panose="020F0502020204030204" pitchFamily="34" charset="0"/>
                        <a:cs typeface="Times New Roman" panose="02020603050405020304" pitchFamily="18" charset="0"/>
                      </a:endParaRPr>
                    </a:p>
                  </a:txBody>
                  <a:tcPr>
                    <a:solidFill>
                      <a:schemeClr val="bg1"/>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4000" i="0" baseline="0" dirty="0" err="1">
                          <a:latin typeface="Times New Roman" panose="02020603050405020304" pitchFamily="18" charset="0"/>
                          <a:ea typeface="TimesNewRomanPSMT"/>
                          <a:cs typeface="Times New Roman" panose="02020603050405020304" pitchFamily="18" charset="0"/>
                          <a:sym typeface="Wingdings" panose="05000000000000000000" pitchFamily="2" charset="2"/>
                        </a:rPr>
                        <a:t>Gợi</a:t>
                      </a:r>
                      <a:r>
                        <a:rPr lang="en-GB" sz="4000" i="0" baseline="0" dirty="0">
                          <a:latin typeface="Times New Roman" panose="02020603050405020304" pitchFamily="18" charset="0"/>
                          <a:ea typeface="TimesNewRomanPSMT"/>
                          <a:cs typeface="Times New Roman" panose="02020603050405020304" pitchFamily="18" charset="0"/>
                          <a:sym typeface="Wingdings" panose="05000000000000000000" pitchFamily="2" charset="2"/>
                        </a:rPr>
                        <a:t> </a:t>
                      </a:r>
                      <a:r>
                        <a:rPr lang="en-GB" sz="4000" i="0" baseline="0" dirty="0" err="1">
                          <a:latin typeface="Times New Roman" panose="02020603050405020304" pitchFamily="18" charset="0"/>
                          <a:ea typeface="TimesNewRomanPSMT"/>
                          <a:cs typeface="Times New Roman" panose="02020603050405020304" pitchFamily="18" charset="0"/>
                          <a:sym typeface="Wingdings" panose="05000000000000000000" pitchFamily="2" charset="2"/>
                        </a:rPr>
                        <a:t>h</a:t>
                      </a:r>
                      <a:r>
                        <a:rPr lang="en-GB" sz="4000" dirty="0" err="1">
                          <a:latin typeface="Times New Roman" panose="02020603050405020304" pitchFamily="18" charset="0"/>
                          <a:ea typeface="TimesNewRomanPSMT"/>
                          <a:cs typeface="Times New Roman" panose="02020603050405020304" pitchFamily="18" charset="0"/>
                        </a:rPr>
                        <a:t>ình</a:t>
                      </a:r>
                      <a:r>
                        <a:rPr lang="en-GB" sz="4000" dirty="0">
                          <a:latin typeface="Times New Roman" panose="02020603050405020304" pitchFamily="18" charset="0"/>
                          <a:ea typeface="TimesNewRomanPSMT"/>
                          <a:cs typeface="Times New Roman" panose="02020603050405020304" pitchFamily="18" charset="0"/>
                        </a:rPr>
                        <a:t> </a:t>
                      </a:r>
                      <a:r>
                        <a:rPr lang="en-GB" sz="4000" dirty="0" err="1">
                          <a:latin typeface="Times New Roman" panose="02020603050405020304" pitchFamily="18" charset="0"/>
                          <a:ea typeface="TimesNewRomanPSMT"/>
                          <a:cs typeface="Times New Roman" panose="02020603050405020304" pitchFamily="18" charset="0"/>
                        </a:rPr>
                        <a:t>ảnh</a:t>
                      </a:r>
                      <a:r>
                        <a:rPr lang="en-GB" sz="4000" dirty="0">
                          <a:latin typeface="Times New Roman" panose="02020603050405020304" pitchFamily="18" charset="0"/>
                          <a:ea typeface="TimesNewRomanPSMT"/>
                          <a:cs typeface="Times New Roman" panose="02020603050405020304" pitchFamily="18" charset="0"/>
                        </a:rPr>
                        <a:t> </a:t>
                      </a:r>
                      <a:r>
                        <a:rPr lang="en-GB" sz="4000" dirty="0" err="1">
                          <a:latin typeface="Times New Roman" panose="02020603050405020304" pitchFamily="18" charset="0"/>
                          <a:ea typeface="TimesNewRomanPSMT"/>
                          <a:cs typeface="Times New Roman" panose="02020603050405020304" pitchFamily="18" charset="0"/>
                        </a:rPr>
                        <a:t>bà</a:t>
                      </a:r>
                      <a:r>
                        <a:rPr lang="en-GB" sz="4000" dirty="0">
                          <a:latin typeface="Times New Roman" panose="02020603050405020304" pitchFamily="18" charset="0"/>
                          <a:ea typeface="TimesNewRomanPSMT"/>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đảm</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đang</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tảo</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tần</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chăm</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chút</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cho</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cháu</a:t>
                      </a:r>
                      <a:endParaRPr lang="en-US" sz="4000"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00000"/>
                        </a:lnSpc>
                        <a:spcBef>
                          <a:spcPts val="0"/>
                        </a:spcBef>
                        <a:spcAft>
                          <a:spcPts val="0"/>
                        </a:spcAft>
                        <a:buFontTx/>
                        <a:buNone/>
                      </a:pPr>
                      <a:endParaRPr lang="en-US" sz="4000" dirty="0">
                        <a:latin typeface="Times New Roman" panose="02020603050405020304" pitchFamily="18" charset="0"/>
                        <a:ea typeface="Calibri" panose="020F0502020204030204" pitchFamily="34" charset="0"/>
                        <a:cs typeface="Times New Roman" panose="02020603050405020304" pitchFamily="18" charset="0"/>
                      </a:endParaRPr>
                    </a:p>
                  </a:txBody>
                  <a:tcPr>
                    <a:solidFill>
                      <a:schemeClr val="bg1"/>
                    </a:solidFill>
                  </a:tcPr>
                </a:tc>
                <a:tc rowSpan="2">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4000" dirty="0" err="1">
                          <a:latin typeface="Times New Roman" panose="02020603050405020304" pitchFamily="18" charset="0"/>
                          <a:cs typeface="Times New Roman" panose="02020603050405020304" pitchFamily="18" charset="0"/>
                        </a:rPr>
                        <a:t>Từ</a:t>
                      </a:r>
                      <a:r>
                        <a:rPr lang="en-GB" sz="4000" dirty="0">
                          <a:latin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cs typeface="Times New Roman" panose="02020603050405020304" pitchFamily="18" charset="0"/>
                        </a:rPr>
                        <a:t>hình</a:t>
                      </a:r>
                      <a:r>
                        <a:rPr lang="en-GB" sz="4000" dirty="0">
                          <a:latin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cs typeface="Times New Roman" panose="02020603050405020304" pitchFamily="18" charset="0"/>
                        </a:rPr>
                        <a:t>ảnh</a:t>
                      </a:r>
                      <a:r>
                        <a:rPr lang="en-GB" sz="4000" dirty="0">
                          <a:latin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cs typeface="Times New Roman" panose="02020603050405020304" pitchFamily="18" charset="0"/>
                        </a:rPr>
                        <a:t>bếp</a:t>
                      </a:r>
                      <a:r>
                        <a:rPr lang="en-GB" sz="4000" dirty="0">
                          <a:latin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cs typeface="Times New Roman" panose="02020603050405020304" pitchFamily="18" charset="0"/>
                        </a:rPr>
                        <a:t>lửa</a:t>
                      </a:r>
                      <a:r>
                        <a:rPr lang="en-GB" sz="4000" dirty="0">
                          <a:latin typeface="Times New Roman" panose="02020603050405020304" pitchFamily="18" charset="0"/>
                          <a:cs typeface="Times New Roman" panose="02020603050405020304" pitchFamily="18" charset="0"/>
                        </a:rPr>
                        <a:t> (</a:t>
                      </a:r>
                      <a:r>
                        <a:rPr lang="en-GB" sz="4000" b="1" dirty="0" err="1">
                          <a:latin typeface="Times New Roman" panose="02020603050405020304" pitchFamily="18" charset="0"/>
                          <a:cs typeface="Times New Roman" panose="02020603050405020304" pitchFamily="18" charset="0"/>
                        </a:rPr>
                        <a:t>hình</a:t>
                      </a:r>
                      <a:r>
                        <a:rPr lang="en-GB" sz="4000" b="1" dirty="0">
                          <a:latin typeface="Times New Roman" panose="02020603050405020304" pitchFamily="18" charset="0"/>
                          <a:cs typeface="Times New Roman" panose="02020603050405020304" pitchFamily="18" charset="0"/>
                        </a:rPr>
                        <a:t> </a:t>
                      </a:r>
                      <a:r>
                        <a:rPr lang="en-GB" sz="4000" b="1" dirty="0" err="1">
                          <a:latin typeface="Times New Roman" panose="02020603050405020304" pitchFamily="18" charset="0"/>
                          <a:cs typeface="Times New Roman" panose="02020603050405020304" pitchFamily="18" charset="0"/>
                        </a:rPr>
                        <a:t>ảnh</a:t>
                      </a:r>
                      <a:r>
                        <a:rPr lang="en-GB" sz="4000" b="1" dirty="0">
                          <a:latin typeface="Times New Roman" panose="02020603050405020304" pitchFamily="18" charset="0"/>
                          <a:cs typeface="Times New Roman" panose="02020603050405020304" pitchFamily="18" charset="0"/>
                        </a:rPr>
                        <a:t> </a:t>
                      </a:r>
                      <a:r>
                        <a:rPr lang="en-GB" sz="4000" b="1" dirty="0" err="1">
                          <a:latin typeface="Times New Roman" panose="02020603050405020304" pitchFamily="18" charset="0"/>
                          <a:cs typeface="Times New Roman" panose="02020603050405020304" pitchFamily="18" charset="0"/>
                        </a:rPr>
                        <a:t>thực</a:t>
                      </a:r>
                      <a:r>
                        <a:rPr lang="en-GB" sz="4000" dirty="0">
                          <a:latin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cs typeface="Times New Roman" panose="02020603050405020304" pitchFamily="18" charset="0"/>
                        </a:rPr>
                        <a:t>chuyển</a:t>
                      </a:r>
                      <a:r>
                        <a:rPr lang="en-GB" sz="4000" dirty="0">
                          <a:latin typeface="Times New Roman" panose="02020603050405020304" pitchFamily="18" charset="0"/>
                          <a:cs typeface="Times New Roman" panose="02020603050405020304" pitchFamily="18" charset="0"/>
                        </a:rPr>
                        <a:t> qua </a:t>
                      </a:r>
                      <a:r>
                        <a:rPr lang="en-GB" sz="4000" dirty="0" err="1">
                          <a:latin typeface="Times New Roman" panose="02020603050405020304" pitchFamily="18" charset="0"/>
                          <a:cs typeface="Times New Roman" panose="02020603050405020304" pitchFamily="18" charset="0"/>
                        </a:rPr>
                        <a:t>hình</a:t>
                      </a:r>
                      <a:r>
                        <a:rPr lang="en-GB" sz="4000" dirty="0">
                          <a:latin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cs typeface="Times New Roman" panose="02020603050405020304" pitchFamily="18" charset="0"/>
                        </a:rPr>
                        <a:t>ảnh</a:t>
                      </a:r>
                      <a:r>
                        <a:rPr lang="en-GB" sz="4000" dirty="0">
                          <a:latin typeface="Times New Roman" panose="02020603050405020304" pitchFamily="18" charset="0"/>
                          <a:cs typeface="Times New Roman" panose="02020603050405020304" pitchFamily="18" charset="0"/>
                        </a:rPr>
                        <a:t> </a:t>
                      </a:r>
                      <a:r>
                        <a:rPr lang="en-GB" sz="4000" b="1" dirty="0" err="1">
                          <a:latin typeface="Times New Roman" panose="02020603050405020304" pitchFamily="18" charset="0"/>
                          <a:cs typeface="Times New Roman" panose="02020603050405020304" pitchFamily="18" charset="0"/>
                        </a:rPr>
                        <a:t>ẩn</a:t>
                      </a:r>
                      <a:r>
                        <a:rPr lang="en-GB" sz="4000" b="1" dirty="0">
                          <a:latin typeface="Times New Roman" panose="02020603050405020304" pitchFamily="18" charset="0"/>
                          <a:cs typeface="Times New Roman" panose="02020603050405020304" pitchFamily="18" charset="0"/>
                        </a:rPr>
                        <a:t> </a:t>
                      </a:r>
                      <a:r>
                        <a:rPr lang="en-GB" sz="4000" b="1" dirty="0" err="1">
                          <a:latin typeface="Times New Roman" panose="02020603050405020304" pitchFamily="18" charset="0"/>
                          <a:cs typeface="Times New Roman" panose="02020603050405020304" pitchFamily="18" charset="0"/>
                        </a:rPr>
                        <a:t>dụ</a:t>
                      </a:r>
                      <a:r>
                        <a:rPr lang="en-GB" sz="4000" b="1" dirty="0">
                          <a:latin typeface="Times New Roman" panose="02020603050405020304" pitchFamily="18" charset="0"/>
                          <a:cs typeface="Times New Roman" panose="02020603050405020304" pitchFamily="18" charset="0"/>
                        </a:rPr>
                        <a:t>, </a:t>
                      </a:r>
                      <a:r>
                        <a:rPr lang="en-GB" sz="4000" b="1" dirty="0" err="1">
                          <a:latin typeface="Times New Roman" panose="02020603050405020304" pitchFamily="18" charset="0"/>
                          <a:cs typeface="Times New Roman" panose="02020603050405020304" pitchFamily="18" charset="0"/>
                        </a:rPr>
                        <a:t>tượng</a:t>
                      </a:r>
                      <a:r>
                        <a:rPr lang="en-GB" sz="4000" b="1" dirty="0">
                          <a:latin typeface="Times New Roman" panose="02020603050405020304" pitchFamily="18" charset="0"/>
                          <a:cs typeface="Times New Roman" panose="02020603050405020304" pitchFamily="18" charset="0"/>
                        </a:rPr>
                        <a:t> </a:t>
                      </a:r>
                      <a:r>
                        <a:rPr lang="en-GB" sz="4000" b="1" dirty="0" err="1">
                          <a:latin typeface="Times New Roman" panose="02020603050405020304" pitchFamily="18" charset="0"/>
                          <a:cs typeface="Times New Roman" panose="02020603050405020304" pitchFamily="18" charset="0"/>
                        </a:rPr>
                        <a:t>trưng</a:t>
                      </a:r>
                      <a:r>
                        <a:rPr lang="en-GB" sz="4000" dirty="0">
                          <a:latin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cs typeface="Times New Roman" panose="02020603050405020304" pitchFamily="18" charset="0"/>
                        </a:rPr>
                        <a:t>bếp</a:t>
                      </a:r>
                      <a:r>
                        <a:rPr lang="en-GB" sz="4000" dirty="0">
                          <a:latin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cs typeface="Times New Roman" panose="02020603050405020304" pitchFamily="18" charset="0"/>
                        </a:rPr>
                        <a:t>lửa</a:t>
                      </a:r>
                      <a:r>
                        <a:rPr lang="en-GB" sz="4000" dirty="0">
                          <a:latin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cs typeface="Times New Roman" panose="02020603050405020304" pitchFamily="18" charset="0"/>
                        </a:rPr>
                        <a:t>ngọn</a:t>
                      </a:r>
                      <a:r>
                        <a:rPr lang="en-GB" sz="4000" dirty="0">
                          <a:latin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cs typeface="Times New Roman" panose="02020603050405020304" pitchFamily="18" charset="0"/>
                        </a:rPr>
                        <a:t>lửa</a:t>
                      </a:r>
                      <a:r>
                        <a:rPr lang="en-GB" sz="4000" dirty="0">
                          <a:latin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cs typeface="Times New Roman" panose="02020603050405020304" pitchFamily="18" charset="0"/>
                        </a:rPr>
                        <a:t>của</a:t>
                      </a:r>
                      <a:r>
                        <a:rPr lang="en-GB" sz="4000" dirty="0">
                          <a:latin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cs typeface="Times New Roman" panose="02020603050405020304" pitchFamily="18" charset="0"/>
                        </a:rPr>
                        <a:t>tình</a:t>
                      </a:r>
                      <a:r>
                        <a:rPr lang="en-GB" sz="4000" dirty="0">
                          <a:latin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cs typeface="Times New Roman" panose="02020603050405020304" pitchFamily="18" charset="0"/>
                        </a:rPr>
                        <a:t>yêu</a:t>
                      </a:r>
                      <a:r>
                        <a:rPr lang="en-GB" sz="4000" dirty="0">
                          <a:latin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cs typeface="Times New Roman" panose="02020603050405020304" pitchFamily="18" charset="0"/>
                        </a:rPr>
                        <a:t>niềm</a:t>
                      </a:r>
                      <a:r>
                        <a:rPr lang="en-GB" sz="4000" dirty="0">
                          <a:latin typeface="Times New Roman" panose="02020603050405020304" pitchFamily="18" charset="0"/>
                          <a:cs typeface="Times New Roman" panose="02020603050405020304" pitchFamily="18" charset="0"/>
                        </a:rPr>
                        <a:t> tin </a:t>
                      </a:r>
                      <a:r>
                        <a:rPr lang="en-GB" sz="4000" dirty="0" err="1">
                          <a:latin typeface="Times New Roman" panose="02020603050405020304" pitchFamily="18" charset="0"/>
                          <a:cs typeface="Times New Roman" panose="02020603050405020304" pitchFamily="18" charset="0"/>
                        </a:rPr>
                        <a:t>về</a:t>
                      </a:r>
                      <a:r>
                        <a:rPr lang="en-GB" sz="4000" dirty="0">
                          <a:latin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cs typeface="Times New Roman" panose="02020603050405020304" pitchFamily="18" charset="0"/>
                        </a:rPr>
                        <a:t>những</a:t>
                      </a:r>
                      <a:r>
                        <a:rPr lang="en-GB" sz="4000" dirty="0">
                          <a:latin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cs typeface="Times New Roman" panose="02020603050405020304" pitchFamily="18" charset="0"/>
                        </a:rPr>
                        <a:t>điều</a:t>
                      </a:r>
                      <a:r>
                        <a:rPr lang="en-GB" sz="4000" dirty="0">
                          <a:latin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cs typeface="Times New Roman" panose="02020603050405020304" pitchFamily="18" charset="0"/>
                        </a:rPr>
                        <a:t>tốt</a:t>
                      </a:r>
                      <a:r>
                        <a:rPr lang="en-GB" sz="4000" dirty="0">
                          <a:latin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cs typeface="Times New Roman" panose="02020603050405020304" pitchFamily="18" charset="0"/>
                        </a:rPr>
                        <a:t>đẹp</a:t>
                      </a:r>
                      <a:r>
                        <a:rPr lang="en-GB" sz="4000" dirty="0">
                          <a:latin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cs typeface="Times New Roman" panose="02020603050405020304" pitchFamily="18" charset="0"/>
                        </a:rPr>
                        <a:t>truyền</a:t>
                      </a:r>
                      <a:r>
                        <a:rPr lang="en-GB" sz="4000" dirty="0">
                          <a:latin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cs typeface="Times New Roman" panose="02020603050405020304" pitchFamily="18" charset="0"/>
                        </a:rPr>
                        <a:t>dạy</a:t>
                      </a:r>
                      <a:r>
                        <a:rPr lang="en-GB" sz="4000" dirty="0">
                          <a:latin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cs typeface="Times New Roman" panose="02020603050405020304" pitchFamily="18" charset="0"/>
                        </a:rPr>
                        <a:t>cho</a:t>
                      </a:r>
                      <a:r>
                        <a:rPr lang="en-GB" sz="4000" dirty="0">
                          <a:latin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cs typeface="Times New Roman" panose="02020603050405020304" pitchFamily="18" charset="0"/>
                        </a:rPr>
                        <a:t>thế</a:t>
                      </a:r>
                      <a:r>
                        <a:rPr lang="en-GB" sz="4000" dirty="0">
                          <a:latin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cs typeface="Times New Roman" panose="02020603050405020304" pitchFamily="18" charset="0"/>
                        </a:rPr>
                        <a:t>hệ</a:t>
                      </a:r>
                      <a:r>
                        <a:rPr lang="en-GB" sz="4000" dirty="0">
                          <a:latin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cs typeface="Times New Roman" panose="02020603050405020304" pitchFamily="18" charset="0"/>
                        </a:rPr>
                        <a:t>sau</a:t>
                      </a:r>
                      <a:r>
                        <a:rPr lang="en-GB" sz="4000" dirty="0">
                          <a:latin typeface="Times New Roman" panose="02020603050405020304" pitchFamily="18" charset="0"/>
                          <a:cs typeface="Times New Roman" panose="02020603050405020304" pitchFamily="18" charset="0"/>
                        </a:rPr>
                        <a:t>.</a:t>
                      </a:r>
                      <a:endParaRPr lang="en-US" sz="4000"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a16="http://schemas.microsoft.com/office/drawing/2014/main" val="3620143628"/>
                  </a:ext>
                </a:extLst>
              </a:tr>
              <a:tr h="37084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4000" b="1" dirty="0" err="1">
                          <a:latin typeface="Times New Roman" panose="02020603050405020304" pitchFamily="18" charset="0"/>
                          <a:ea typeface="Times New Roman" panose="02020603050405020304" pitchFamily="18" charset="0"/>
                          <a:cs typeface="Times New Roman" panose="02020603050405020304" pitchFamily="18" charset="0"/>
                        </a:rPr>
                        <a:t>Khổ</a:t>
                      </a:r>
                      <a:r>
                        <a:rPr lang="en-GB" sz="4000" b="1" dirty="0">
                          <a:latin typeface="Times New Roman" panose="02020603050405020304" pitchFamily="18" charset="0"/>
                          <a:ea typeface="Times New Roman" panose="02020603050405020304" pitchFamily="18" charset="0"/>
                          <a:cs typeface="Times New Roman" panose="02020603050405020304" pitchFamily="18" charset="0"/>
                        </a:rPr>
                        <a:t> 4, 5</a:t>
                      </a:r>
                      <a:endParaRPr lang="en-GB" sz="4000" dirty="0">
                        <a:latin typeface="Times New Roman" panose="02020603050405020304" pitchFamily="18" charset="0"/>
                        <a:ea typeface="Calibri" panose="020F0502020204030204" pitchFamily="34" charset="0"/>
                        <a:cs typeface="Times New Roman" panose="02020603050405020304" pitchFamily="18" charset="0"/>
                      </a:endParaRPr>
                    </a:p>
                  </a:txBody>
                  <a:tcPr>
                    <a:solidFill>
                      <a:schemeClr val="bg2">
                        <a:lumMod val="90000"/>
                      </a:schemeClr>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4000" b="1" dirty="0" err="1">
                          <a:latin typeface="Times New Roman" panose="02020603050405020304" pitchFamily="18" charset="0"/>
                          <a:ea typeface="TimesNewRomanPSMT"/>
                          <a:cs typeface="Times New Roman" panose="02020603050405020304" pitchFamily="18" charset="0"/>
                        </a:rPr>
                        <a:t>lặp</a:t>
                      </a:r>
                      <a:r>
                        <a:rPr lang="en-GB" sz="4000" b="1" dirty="0">
                          <a:latin typeface="Times New Roman" panose="02020603050405020304" pitchFamily="18" charset="0"/>
                          <a:ea typeface="TimesNewRomanPSMT"/>
                          <a:cs typeface="Times New Roman" panose="02020603050405020304" pitchFamily="18" charset="0"/>
                        </a:rPr>
                        <a:t> </a:t>
                      </a:r>
                      <a:r>
                        <a:rPr lang="en-GB" sz="4000" b="1" dirty="0" err="1">
                          <a:latin typeface="Times New Roman" panose="02020603050405020304" pitchFamily="18" charset="0"/>
                          <a:ea typeface="TimesNewRomanPSMT"/>
                          <a:cs typeface="Times New Roman" panose="02020603050405020304" pitchFamily="18" charset="0"/>
                        </a:rPr>
                        <a:t>lại</a:t>
                      </a:r>
                      <a:r>
                        <a:rPr lang="en-GB" sz="4000" b="1" dirty="0">
                          <a:latin typeface="Times New Roman" panose="02020603050405020304" pitchFamily="18" charset="0"/>
                          <a:ea typeface="TimesNewRomanPSMT"/>
                          <a:cs typeface="Times New Roman" panose="02020603050405020304" pitchFamily="18" charset="0"/>
                        </a:rPr>
                        <a:t> </a:t>
                      </a:r>
                      <a:r>
                        <a:rPr lang="en-GB" sz="4000" b="1" dirty="0" err="1">
                          <a:latin typeface="Times New Roman" panose="02020603050405020304" pitchFamily="18" charset="0"/>
                          <a:ea typeface="TimesNewRomanPSMT"/>
                          <a:cs typeface="Times New Roman" panose="02020603050405020304" pitchFamily="18" charset="0"/>
                        </a:rPr>
                        <a:t>các</a:t>
                      </a:r>
                      <a:r>
                        <a:rPr lang="en-GB" sz="4000" b="1" dirty="0">
                          <a:latin typeface="Times New Roman" panose="02020603050405020304" pitchFamily="18" charset="0"/>
                          <a:ea typeface="TimesNewRomanPSMT"/>
                          <a:cs typeface="Times New Roman" panose="02020603050405020304" pitchFamily="18" charset="0"/>
                        </a:rPr>
                        <a:t> </a:t>
                      </a:r>
                      <a:r>
                        <a:rPr lang="en-GB" sz="4000" b="1" dirty="0" err="1">
                          <a:latin typeface="Times New Roman" panose="02020603050405020304" pitchFamily="18" charset="0"/>
                          <a:ea typeface="TimesNewRomanPSMT"/>
                          <a:cs typeface="Times New Roman" panose="02020603050405020304" pitchFamily="18" charset="0"/>
                        </a:rPr>
                        <a:t>hình</a:t>
                      </a:r>
                      <a:r>
                        <a:rPr lang="en-GB" sz="4000" b="1" dirty="0">
                          <a:latin typeface="Times New Roman" panose="02020603050405020304" pitchFamily="18" charset="0"/>
                          <a:ea typeface="TimesNewRomanPSMT"/>
                          <a:cs typeface="Times New Roman" panose="02020603050405020304" pitchFamily="18" charset="0"/>
                        </a:rPr>
                        <a:t> </a:t>
                      </a:r>
                      <a:r>
                        <a:rPr lang="en-GB" sz="4000" b="1" dirty="0" err="1">
                          <a:latin typeface="Times New Roman" panose="02020603050405020304" pitchFamily="18" charset="0"/>
                          <a:ea typeface="TimesNewRomanPSMT"/>
                          <a:cs typeface="Times New Roman" panose="02020603050405020304" pitchFamily="18" charset="0"/>
                        </a:rPr>
                        <a:t>ảnh</a:t>
                      </a:r>
                      <a:r>
                        <a:rPr lang="en-GB" sz="4000" b="1" dirty="0">
                          <a:latin typeface="Times New Roman" panose="02020603050405020304" pitchFamily="18" charset="0"/>
                          <a:ea typeface="TimesNewRomanPSMT"/>
                          <a:cs typeface="Times New Roman" panose="02020603050405020304" pitchFamily="18" charset="0"/>
                        </a:rPr>
                        <a:t> </a:t>
                      </a:r>
                      <a:r>
                        <a:rPr lang="en-GB" sz="4000" b="1" i="0" dirty="0" err="1">
                          <a:latin typeface="Times New Roman" panose="02020603050405020304" pitchFamily="18" charset="0"/>
                          <a:ea typeface="Times New Roman" panose="02020603050405020304" pitchFamily="18" charset="0"/>
                          <a:cs typeface="Times New Roman" panose="02020603050405020304" pitchFamily="18" charset="0"/>
                        </a:rPr>
                        <a:t>ngọn</a:t>
                      </a:r>
                      <a:r>
                        <a:rPr lang="en-GB" sz="4000" b="1" i="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b="1" i="0" dirty="0" err="1">
                          <a:latin typeface="Times New Roman" panose="02020603050405020304" pitchFamily="18" charset="0"/>
                          <a:ea typeface="Times New Roman" panose="02020603050405020304" pitchFamily="18" charset="0"/>
                          <a:cs typeface="Times New Roman" panose="02020603050405020304" pitchFamily="18" charset="0"/>
                        </a:rPr>
                        <a:t>lửa</a:t>
                      </a:r>
                      <a:r>
                        <a:rPr lang="en-GB" sz="4000" i="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điệp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từ</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nhóm</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Nhóm</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bếp</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lửa</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ấp</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Nhóm</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niềm</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yêu</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thương</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Nhóm</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dậy</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cả</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những</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tâm</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tình</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tuổi</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nhỏ</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p>
                    <a:p>
                      <a:pPr marL="0" marR="0" indent="0" algn="just" defTabSz="914400" rtl="0" eaLnBrk="1" fontAlgn="auto" latinLnBrk="0" hangingPunct="1">
                        <a:lnSpc>
                          <a:spcPct val="100000"/>
                        </a:lnSpc>
                        <a:spcBef>
                          <a:spcPts val="0"/>
                        </a:spcBef>
                        <a:spcAft>
                          <a:spcPts val="0"/>
                        </a:spcAft>
                        <a:buClrTx/>
                        <a:buSzTx/>
                        <a:buFontTx/>
                        <a:buNone/>
                        <a:tabLst/>
                        <a:defRPr/>
                      </a:pPr>
                      <a:r>
                        <a:rPr lang="en-GB" sz="4000" dirty="0">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 </a:t>
                      </a:r>
                      <a:r>
                        <a:rPr lang="en-GB" sz="4000" b="1" dirty="0" err="1">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Ẩn</a:t>
                      </a:r>
                      <a:r>
                        <a:rPr lang="en-GB" sz="4000" b="1" dirty="0">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 </a:t>
                      </a:r>
                      <a:r>
                        <a:rPr lang="en-GB" sz="4000" b="1" dirty="0" err="1">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dụ</a:t>
                      </a:r>
                      <a:endParaRPr lang="en-GB" sz="4000" dirty="0">
                        <a:latin typeface="Times New Roman" panose="02020603050405020304" pitchFamily="18" charset="0"/>
                        <a:ea typeface="Times New Roman" panose="02020603050405020304" pitchFamily="18" charset="0"/>
                        <a:cs typeface="Times New Roman" panose="02020603050405020304" pitchFamily="18" charset="0"/>
                      </a:endParaRPr>
                    </a:p>
                  </a:txBody>
                  <a:tcPr>
                    <a:solidFill>
                      <a:schemeClr val="bg1"/>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4000" baseline="0" dirty="0" err="1">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B</a:t>
                      </a:r>
                      <a:r>
                        <a:rPr lang="en-GB" sz="4000" dirty="0" err="1">
                          <a:latin typeface="Times New Roman" panose="02020603050405020304" pitchFamily="18" charset="0"/>
                          <a:ea typeface="Calibri" panose="020F0502020204030204" pitchFamily="34" charset="0"/>
                          <a:cs typeface="Times New Roman" panose="02020603050405020304" pitchFamily="18" charset="0"/>
                        </a:rPr>
                        <a:t>à</a:t>
                      </a:r>
                      <a:r>
                        <a:rPr lang="en-GB" sz="4000" dirty="0">
                          <a:latin typeface="Times New Roman" panose="02020603050405020304" pitchFamily="18" charset="0"/>
                          <a:ea typeface="Calibri" panose="020F0502020204030204" pitchFamily="34" charset="0"/>
                          <a:cs typeface="Times New Roman" panose="02020603050405020304" pitchFamily="18" charset="0"/>
                        </a:rPr>
                        <a:t> "</a:t>
                      </a:r>
                      <a:r>
                        <a:rPr lang="en-GB" sz="4000" i="1" dirty="0" err="1">
                          <a:latin typeface="Times New Roman" panose="02020603050405020304" pitchFamily="18" charset="0"/>
                          <a:ea typeface="Calibri" panose="020F0502020204030204" pitchFamily="34" charset="0"/>
                          <a:cs typeface="Times New Roman" panose="02020603050405020304" pitchFamily="18" charset="0"/>
                        </a:rPr>
                        <a:t>nhóm</a:t>
                      </a:r>
                      <a:r>
                        <a:rPr lang="en-GB" sz="4000" dirty="0">
                          <a:latin typeface="Times New Roman" panose="02020603050405020304" pitchFamily="18" charset="0"/>
                          <a:ea typeface="Calibri" panose="020F0502020204030204" pitchFamily="34" charset="0"/>
                          <a:cs typeface="Times New Roman" panose="02020603050405020304" pitchFamily="18" charset="0"/>
                        </a:rPr>
                        <a:t>" </a:t>
                      </a:r>
                      <a:r>
                        <a:rPr lang="en-GB" sz="4000" dirty="0" err="1">
                          <a:latin typeface="Times New Roman" panose="02020603050405020304" pitchFamily="18" charset="0"/>
                          <a:ea typeface="Calibri" panose="020F0502020204030204" pitchFamily="34" charset="0"/>
                          <a:cs typeface="Times New Roman" panose="02020603050405020304" pitchFamily="18" charset="0"/>
                        </a:rPr>
                        <a:t>lên</a:t>
                      </a:r>
                      <a:r>
                        <a:rPr lang="en-GB" sz="4000" dirty="0">
                          <a:latin typeface="Times New Roman" panose="02020603050405020304" pitchFamily="18" charset="0"/>
                          <a:ea typeface="Calibri" panose="020F0502020204030204" pitchFamily="34" charset="0"/>
                          <a:cs typeface="Times New Roman" panose="02020603050405020304" pitchFamily="18" charset="0"/>
                        </a:rPr>
                        <a:t> </a:t>
                      </a:r>
                      <a:r>
                        <a:rPr lang="en-GB" sz="4000" dirty="0" err="1">
                          <a:latin typeface="Times New Roman" panose="02020603050405020304" pitchFamily="18" charset="0"/>
                          <a:ea typeface="Calibri" panose="020F0502020204030204" pitchFamily="34" charset="0"/>
                          <a:cs typeface="Times New Roman" panose="02020603050405020304" pitchFamily="18" charset="0"/>
                        </a:rPr>
                        <a:t>trong</a:t>
                      </a:r>
                      <a:r>
                        <a:rPr lang="en-GB" sz="4000" dirty="0">
                          <a:latin typeface="Times New Roman" panose="02020603050405020304" pitchFamily="18" charset="0"/>
                          <a:ea typeface="Calibri" panose="020F0502020204030204" pitchFamily="34" charset="0"/>
                          <a:cs typeface="Times New Roman" panose="02020603050405020304" pitchFamily="18" charset="0"/>
                        </a:rPr>
                        <a:t> </a:t>
                      </a:r>
                      <a:r>
                        <a:rPr lang="en-GB" sz="4000" dirty="0" err="1">
                          <a:latin typeface="Times New Roman" panose="02020603050405020304" pitchFamily="18" charset="0"/>
                          <a:ea typeface="Calibri" panose="020F0502020204030204" pitchFamily="34" charset="0"/>
                          <a:cs typeface="Times New Roman" panose="02020603050405020304" pitchFamily="18" charset="0"/>
                        </a:rPr>
                        <a:t>cháu</a:t>
                      </a:r>
                      <a:r>
                        <a:rPr lang="en-GB" sz="4000" dirty="0">
                          <a:latin typeface="Times New Roman" panose="02020603050405020304" pitchFamily="18" charset="0"/>
                          <a:ea typeface="Calibri" panose="020F0502020204030204" pitchFamily="34" charset="0"/>
                          <a:cs typeface="Times New Roman" panose="02020603050405020304" pitchFamily="18" charset="0"/>
                        </a:rPr>
                        <a:t> </a:t>
                      </a:r>
                      <a:r>
                        <a:rPr lang="en-GB" sz="4000" dirty="0" err="1">
                          <a:latin typeface="Times New Roman" panose="02020603050405020304" pitchFamily="18" charset="0"/>
                          <a:ea typeface="Calibri" panose="020F0502020204030204" pitchFamily="34" charset="0"/>
                          <a:cs typeface="Times New Roman" panose="02020603050405020304" pitchFamily="18" charset="0"/>
                        </a:rPr>
                        <a:t>ngọn</a:t>
                      </a:r>
                      <a:r>
                        <a:rPr lang="en-GB" sz="4000" dirty="0">
                          <a:latin typeface="Times New Roman" panose="02020603050405020304" pitchFamily="18" charset="0"/>
                          <a:ea typeface="Calibri" panose="020F0502020204030204" pitchFamily="34" charset="0"/>
                          <a:cs typeface="Times New Roman" panose="02020603050405020304" pitchFamily="18" charset="0"/>
                        </a:rPr>
                        <a:t> </a:t>
                      </a:r>
                      <a:r>
                        <a:rPr lang="en-GB" sz="4000" dirty="0" err="1">
                          <a:latin typeface="Times New Roman" panose="02020603050405020304" pitchFamily="18" charset="0"/>
                          <a:ea typeface="Calibri" panose="020F0502020204030204" pitchFamily="34" charset="0"/>
                          <a:cs typeface="Times New Roman" panose="02020603050405020304" pitchFamily="18" charset="0"/>
                        </a:rPr>
                        <a:t>lửa</a:t>
                      </a:r>
                      <a:r>
                        <a:rPr lang="en-GB" sz="4000" dirty="0">
                          <a:latin typeface="Times New Roman" panose="02020603050405020304" pitchFamily="18" charset="0"/>
                          <a:ea typeface="Calibri" panose="020F0502020204030204" pitchFamily="34" charset="0"/>
                          <a:cs typeface="Times New Roman" panose="02020603050405020304" pitchFamily="18" charset="0"/>
                        </a:rPr>
                        <a:t> </a:t>
                      </a:r>
                      <a:r>
                        <a:rPr lang="en-GB" sz="4000" dirty="0" err="1">
                          <a:latin typeface="Times New Roman" panose="02020603050405020304" pitchFamily="18" charset="0"/>
                          <a:ea typeface="Calibri" panose="020F0502020204030204" pitchFamily="34" charset="0"/>
                          <a:cs typeface="Times New Roman" panose="02020603050405020304" pitchFamily="18" charset="0"/>
                        </a:rPr>
                        <a:t>của</a:t>
                      </a:r>
                      <a:r>
                        <a:rPr lang="en-GB" sz="4000" dirty="0">
                          <a:latin typeface="Times New Roman" panose="02020603050405020304" pitchFamily="18" charset="0"/>
                          <a:ea typeface="Calibri" panose="020F0502020204030204" pitchFamily="34" charset="0"/>
                          <a:cs typeface="Times New Roman" panose="02020603050405020304" pitchFamily="18" charset="0"/>
                        </a:rPr>
                        <a:t> </a:t>
                      </a:r>
                      <a:r>
                        <a:rPr lang="en-GB" sz="4000" dirty="0" err="1">
                          <a:latin typeface="Times New Roman" panose="02020603050405020304" pitchFamily="18" charset="0"/>
                          <a:ea typeface="Calibri" panose="020F0502020204030204" pitchFamily="34" charset="0"/>
                          <a:cs typeface="Times New Roman" panose="02020603050405020304" pitchFamily="18" charset="0"/>
                        </a:rPr>
                        <a:t>tình</a:t>
                      </a:r>
                      <a:r>
                        <a:rPr lang="en-GB" sz="4000" dirty="0">
                          <a:latin typeface="Times New Roman" panose="02020603050405020304" pitchFamily="18" charset="0"/>
                          <a:ea typeface="Calibri" panose="020F0502020204030204" pitchFamily="34" charset="0"/>
                          <a:cs typeface="Times New Roman" panose="02020603050405020304" pitchFamily="18" charset="0"/>
                        </a:rPr>
                        <a:t> </a:t>
                      </a:r>
                      <a:r>
                        <a:rPr lang="en-GB" sz="4000" dirty="0" err="1">
                          <a:latin typeface="Times New Roman" panose="02020603050405020304" pitchFamily="18" charset="0"/>
                          <a:ea typeface="Calibri" panose="020F0502020204030204" pitchFamily="34" charset="0"/>
                          <a:cs typeface="Times New Roman" panose="02020603050405020304" pitchFamily="18" charset="0"/>
                        </a:rPr>
                        <a:t>yêu</a:t>
                      </a:r>
                      <a:r>
                        <a:rPr lang="en-GB" sz="4000" dirty="0">
                          <a:latin typeface="Times New Roman" panose="02020603050405020304" pitchFamily="18" charset="0"/>
                          <a:ea typeface="Calibri" panose="020F0502020204030204" pitchFamily="34" charset="0"/>
                          <a:cs typeface="Times New Roman" panose="02020603050405020304" pitchFamily="18" charset="0"/>
                        </a:rPr>
                        <a:t> </a:t>
                      </a:r>
                      <a:r>
                        <a:rPr lang="en-GB" sz="4000" dirty="0" err="1">
                          <a:latin typeface="Times New Roman" panose="02020603050405020304" pitchFamily="18" charset="0"/>
                          <a:ea typeface="Calibri" panose="020F0502020204030204" pitchFamily="34" charset="0"/>
                          <a:cs typeface="Times New Roman" panose="02020603050405020304" pitchFamily="18" charset="0"/>
                        </a:rPr>
                        <a:t>thương</a:t>
                      </a:r>
                      <a:r>
                        <a:rPr lang="en-GB" sz="4000" dirty="0">
                          <a:latin typeface="Times New Roman" panose="02020603050405020304" pitchFamily="18" charset="0"/>
                          <a:ea typeface="Calibri" panose="020F0502020204030204" pitchFamily="34" charset="0"/>
                          <a:cs typeface="Times New Roman" panose="02020603050405020304" pitchFamily="18" charset="0"/>
                        </a:rPr>
                        <a:t>, </a:t>
                      </a:r>
                      <a:r>
                        <a:rPr lang="en-GB" sz="4000" dirty="0" err="1">
                          <a:latin typeface="Times New Roman" panose="02020603050405020304" pitchFamily="18" charset="0"/>
                          <a:ea typeface="Calibri" panose="020F0502020204030204" pitchFamily="34" charset="0"/>
                          <a:cs typeface="Times New Roman" panose="02020603050405020304" pitchFamily="18" charset="0"/>
                        </a:rPr>
                        <a:t>của</a:t>
                      </a:r>
                      <a:r>
                        <a:rPr lang="en-GB" sz="4000" dirty="0">
                          <a:latin typeface="Times New Roman" panose="02020603050405020304" pitchFamily="18" charset="0"/>
                          <a:ea typeface="Calibri" panose="020F0502020204030204" pitchFamily="34" charset="0"/>
                          <a:cs typeface="Times New Roman" panose="02020603050405020304" pitchFamily="18" charset="0"/>
                        </a:rPr>
                        <a:t> </a:t>
                      </a:r>
                      <a:r>
                        <a:rPr lang="en-GB" sz="4000" dirty="0" err="1">
                          <a:latin typeface="Times New Roman" panose="02020603050405020304" pitchFamily="18" charset="0"/>
                          <a:ea typeface="Calibri" panose="020F0502020204030204" pitchFamily="34" charset="0"/>
                          <a:cs typeface="Times New Roman" panose="02020603050405020304" pitchFamily="18" charset="0"/>
                        </a:rPr>
                        <a:t>niềm</a:t>
                      </a:r>
                      <a:r>
                        <a:rPr lang="en-GB" sz="4000" dirty="0">
                          <a:latin typeface="Times New Roman" panose="02020603050405020304" pitchFamily="18" charset="0"/>
                          <a:ea typeface="Calibri" panose="020F0502020204030204" pitchFamily="34" charset="0"/>
                          <a:cs typeface="Times New Roman" panose="02020603050405020304" pitchFamily="18" charset="0"/>
                        </a:rPr>
                        <a:t> tin, </a:t>
                      </a:r>
                      <a:r>
                        <a:rPr lang="en-GB" sz="4000" dirty="0" err="1">
                          <a:latin typeface="Times New Roman" panose="02020603050405020304" pitchFamily="18" charset="0"/>
                          <a:ea typeface="Calibri" panose="020F0502020204030204" pitchFamily="34" charset="0"/>
                          <a:cs typeface="Times New Roman" panose="02020603050405020304" pitchFamily="18" charset="0"/>
                        </a:rPr>
                        <a:t>sự</a:t>
                      </a:r>
                      <a:r>
                        <a:rPr lang="en-GB" sz="4000" dirty="0">
                          <a:latin typeface="Times New Roman" panose="02020603050405020304" pitchFamily="18" charset="0"/>
                          <a:ea typeface="Calibri" panose="020F0502020204030204" pitchFamily="34" charset="0"/>
                          <a:cs typeface="Times New Roman" panose="02020603050405020304" pitchFamily="18" charset="0"/>
                        </a:rPr>
                        <a:t> </a:t>
                      </a:r>
                      <a:r>
                        <a:rPr lang="en-GB" sz="4000" dirty="0" err="1">
                          <a:latin typeface="Times New Roman" panose="02020603050405020304" pitchFamily="18" charset="0"/>
                          <a:ea typeface="Calibri" panose="020F0502020204030204" pitchFamily="34" charset="0"/>
                          <a:cs typeface="Times New Roman" panose="02020603050405020304" pitchFamily="18" charset="0"/>
                        </a:rPr>
                        <a:t>sẻ</a:t>
                      </a:r>
                      <a:r>
                        <a:rPr lang="en-GB" sz="4000" dirty="0">
                          <a:latin typeface="Times New Roman" panose="02020603050405020304" pitchFamily="18" charset="0"/>
                          <a:ea typeface="Calibri" panose="020F0502020204030204" pitchFamily="34" charset="0"/>
                          <a:cs typeface="Times New Roman" panose="02020603050405020304" pitchFamily="18" charset="0"/>
                        </a:rPr>
                        <a:t> chia, </a:t>
                      </a:r>
                      <a:r>
                        <a:rPr lang="en-GB" sz="4000" dirty="0" err="1">
                          <a:latin typeface="Times New Roman" panose="02020603050405020304" pitchFamily="18" charset="0"/>
                          <a:ea typeface="Calibri" panose="020F0502020204030204" pitchFamily="34" charset="0"/>
                          <a:cs typeface="Times New Roman" panose="02020603050405020304" pitchFamily="18" charset="0"/>
                        </a:rPr>
                        <a:t>tình</a:t>
                      </a:r>
                      <a:r>
                        <a:rPr lang="en-GB" sz="4000" dirty="0">
                          <a:latin typeface="Times New Roman" panose="02020603050405020304" pitchFamily="18" charset="0"/>
                          <a:ea typeface="Calibri" panose="020F0502020204030204" pitchFamily="34" charset="0"/>
                          <a:cs typeface="Times New Roman" panose="02020603050405020304" pitchFamily="18" charset="0"/>
                        </a:rPr>
                        <a:t> </a:t>
                      </a:r>
                      <a:r>
                        <a:rPr lang="en-GB" sz="4000" dirty="0" err="1">
                          <a:latin typeface="Times New Roman" panose="02020603050405020304" pitchFamily="18" charset="0"/>
                          <a:ea typeface="Calibri" panose="020F0502020204030204" pitchFamily="34" charset="0"/>
                          <a:cs typeface="Times New Roman" panose="02020603050405020304" pitchFamily="18" charset="0"/>
                        </a:rPr>
                        <a:t>làng</a:t>
                      </a:r>
                      <a:r>
                        <a:rPr lang="en-GB" sz="4000" dirty="0">
                          <a:latin typeface="Times New Roman" panose="02020603050405020304" pitchFamily="18" charset="0"/>
                          <a:ea typeface="Calibri" panose="020F0502020204030204" pitchFamily="34" charset="0"/>
                          <a:cs typeface="Times New Roman" panose="02020603050405020304" pitchFamily="18" charset="0"/>
                        </a:rPr>
                        <a:t>, </a:t>
                      </a:r>
                      <a:r>
                        <a:rPr lang="en-GB" sz="4000" dirty="0" err="1">
                          <a:latin typeface="Times New Roman" panose="02020603050405020304" pitchFamily="18" charset="0"/>
                          <a:ea typeface="Calibri" panose="020F0502020204030204" pitchFamily="34" charset="0"/>
                          <a:cs typeface="Times New Roman" panose="02020603050405020304" pitchFamily="18" charset="0"/>
                        </a:rPr>
                        <a:t>nghĩa</a:t>
                      </a:r>
                      <a:r>
                        <a:rPr lang="en-GB" sz="4000" dirty="0">
                          <a:latin typeface="Times New Roman" panose="02020603050405020304" pitchFamily="18" charset="0"/>
                          <a:ea typeface="Calibri" panose="020F0502020204030204" pitchFamily="34" charset="0"/>
                          <a:cs typeface="Times New Roman" panose="02020603050405020304" pitchFamily="18" charset="0"/>
                        </a:rPr>
                        <a:t> </a:t>
                      </a:r>
                      <a:r>
                        <a:rPr lang="en-GB" sz="4000" dirty="0" err="1">
                          <a:latin typeface="Times New Roman" panose="02020603050405020304" pitchFamily="18" charset="0"/>
                          <a:ea typeface="Calibri" panose="020F0502020204030204" pitchFamily="34" charset="0"/>
                          <a:cs typeface="Times New Roman" panose="02020603050405020304" pitchFamily="18" charset="0"/>
                        </a:rPr>
                        <a:t>xóm</a:t>
                      </a:r>
                      <a:r>
                        <a:rPr lang="en-GB" sz="4000" dirty="0">
                          <a:latin typeface="Times New Roman" panose="02020603050405020304" pitchFamily="18" charset="0"/>
                          <a:ea typeface="Calibri" panose="020F0502020204030204" pitchFamily="34" charset="0"/>
                          <a:cs typeface="Times New Roman" panose="02020603050405020304" pitchFamily="18" charset="0"/>
                        </a:rPr>
                        <a:t>.</a:t>
                      </a:r>
                    </a:p>
                  </a:txBody>
                  <a:tcPr>
                    <a:solidFill>
                      <a:schemeClr val="bg1"/>
                    </a:solidFill>
                  </a:tcPr>
                </a:tc>
                <a:tc vMerge="1">
                  <a:txBody>
                    <a:bodyPr/>
                    <a:lstStyle/>
                    <a:p>
                      <a:pPr algn="just"/>
                      <a:endParaRPr lang="en-US" sz="3600" dirty="0">
                        <a:solidFill>
                          <a:srgbClr val="000000"/>
                        </a:solidFill>
                        <a:effectLst/>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69649917"/>
                  </a:ext>
                </a:extLst>
              </a:tr>
            </a:tbl>
          </a:graphicData>
        </a:graphic>
      </p:graphicFrame>
    </p:spTree>
    <p:extLst>
      <p:ext uri="{BB962C8B-B14F-4D97-AF65-F5344CB8AC3E}">
        <p14:creationId xmlns:p14="http://schemas.microsoft.com/office/powerpoint/2010/main" val="514177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a:lum/>
            <a:extLst>
              <a:ext uri="{96DAC541-7B7A-43D3-8B79-37D633B846F1}">
                <asvg:svgBlip xmlns:asvg="http://schemas.microsoft.com/office/drawing/2016/SVG/main" r:embed="rId3"/>
              </a:ext>
            </a:extLst>
          </a:blip>
          <a:srcRect/>
          <a:stretch>
            <a:fillRect t="-26000" b="-26000"/>
          </a:stretch>
        </a:blipFill>
        <a:effectLst/>
      </p:bgPr>
    </p:bg>
    <p:spTree>
      <p:nvGrpSpPr>
        <p:cNvPr id="1" name=""/>
        <p:cNvGrpSpPr/>
        <p:nvPr/>
      </p:nvGrpSpPr>
      <p:grpSpPr>
        <a:xfrm>
          <a:off x="0" y="0"/>
          <a:ext cx="0" cy="0"/>
          <a:chOff x="0" y="0"/>
          <a:chExt cx="0" cy="0"/>
        </a:xfrm>
      </p:grpSpPr>
      <p:sp>
        <p:nvSpPr>
          <p:cNvPr id="2" name="Rectangle 1"/>
          <p:cNvSpPr/>
          <p:nvPr/>
        </p:nvSpPr>
        <p:spPr>
          <a:xfrm>
            <a:off x="4267200" y="2984440"/>
            <a:ext cx="4267200" cy="769441"/>
          </a:xfrm>
          <a:prstGeom prst="rect">
            <a:avLst/>
          </a:prstGeom>
          <a:solidFill>
            <a:schemeClr val="accent1">
              <a:lumMod val="20000"/>
              <a:lumOff val="80000"/>
            </a:schemeClr>
          </a:solidFill>
        </p:spPr>
        <p:txBody>
          <a:bodyPr wrap="square">
            <a:spAutoFit/>
          </a:bodyPr>
          <a:lstStyle/>
          <a:p>
            <a:pPr indent="270510" algn="just">
              <a:spcBef>
                <a:spcPts val="400"/>
              </a:spcBef>
              <a:spcAft>
                <a:spcPts val="400"/>
              </a:spcAft>
            </a:pPr>
            <a:r>
              <a:rPr lang="en-GB" sz="4400" spc="-30" dirty="0">
                <a:latin typeface="Times New Roman" panose="02020603050405020304" pitchFamily="18" charset="0"/>
                <a:ea typeface="Times New Roman" panose="02020603050405020304" pitchFamily="18" charset="0"/>
                <a:cs typeface="Times New Roman" panose="02020603050405020304" pitchFamily="18" charset="0"/>
              </a:rPr>
              <a:t>- Điệp </a:t>
            </a:r>
            <a:r>
              <a:rPr lang="en-GB" sz="4400" spc="-30" dirty="0" err="1">
                <a:latin typeface="Times New Roman" panose="02020603050405020304" pitchFamily="18" charset="0"/>
                <a:ea typeface="Times New Roman" panose="02020603050405020304" pitchFamily="18" charset="0"/>
                <a:cs typeface="Times New Roman" panose="02020603050405020304" pitchFamily="18" charset="0"/>
              </a:rPr>
              <a:t>từ</a:t>
            </a:r>
            <a:r>
              <a:rPr lang="en-GB" sz="4400" spc="-3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i="1" spc="-30" dirty="0" err="1">
                <a:latin typeface="Times New Roman" panose="02020603050405020304" pitchFamily="18" charset="0"/>
                <a:ea typeface="Times New Roman" panose="02020603050405020304" pitchFamily="18" charset="0"/>
                <a:cs typeface="Times New Roman" panose="02020603050405020304" pitchFamily="18" charset="0"/>
              </a:rPr>
              <a:t>nhóm</a:t>
            </a:r>
            <a:r>
              <a:rPr lang="en-GB" sz="4400" spc="-3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4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p:cNvSpPr/>
          <p:nvPr/>
        </p:nvSpPr>
        <p:spPr>
          <a:xfrm>
            <a:off x="457200" y="723900"/>
            <a:ext cx="16992600" cy="76944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b="1" dirty="0">
                <a:solidFill>
                  <a:prstClr val="black"/>
                </a:solidFill>
                <a:latin typeface="Times New Roman" panose="02020603050405020304" pitchFamily="18" charset="0"/>
                <a:cs typeface="Times New Roman" panose="02020603050405020304" pitchFamily="18" charset="0"/>
              </a:rPr>
              <a:t>b. </a:t>
            </a:r>
            <a:r>
              <a:rPr lang="en-US" sz="4400" b="1" dirty="0" err="1">
                <a:solidFill>
                  <a:prstClr val="black"/>
                </a:solidFill>
                <a:latin typeface="Times New Roman" panose="02020603050405020304" pitchFamily="18" charset="0"/>
                <a:cs typeface="Times New Roman" panose="02020603050405020304" pitchFamily="18" charset="0"/>
              </a:rPr>
              <a:t>Biện</a:t>
            </a:r>
            <a:r>
              <a:rPr lang="en-US" sz="4400" b="1" dirty="0">
                <a:solidFill>
                  <a:prstClr val="black"/>
                </a:solidFill>
                <a:latin typeface="Times New Roman" panose="02020603050405020304" pitchFamily="18" charset="0"/>
                <a:cs typeface="Times New Roman" panose="02020603050405020304" pitchFamily="18" charset="0"/>
              </a:rPr>
              <a:t> </a:t>
            </a:r>
            <a:r>
              <a:rPr lang="en-US" sz="4400" b="1" dirty="0" err="1">
                <a:solidFill>
                  <a:prstClr val="black"/>
                </a:solidFill>
                <a:latin typeface="Times New Roman" panose="02020603050405020304" pitchFamily="18" charset="0"/>
                <a:cs typeface="Times New Roman" panose="02020603050405020304" pitchFamily="18" charset="0"/>
              </a:rPr>
              <a:t>pháp</a:t>
            </a:r>
            <a:r>
              <a:rPr lang="en-US" sz="4400" b="1" dirty="0">
                <a:solidFill>
                  <a:prstClr val="black"/>
                </a:solidFill>
                <a:latin typeface="Times New Roman" panose="02020603050405020304" pitchFamily="18" charset="0"/>
                <a:cs typeface="Times New Roman" panose="02020603050405020304" pitchFamily="18" charset="0"/>
              </a:rPr>
              <a:t> </a:t>
            </a:r>
            <a:r>
              <a:rPr lang="en-US" sz="4400" b="1" dirty="0" err="1">
                <a:solidFill>
                  <a:prstClr val="black"/>
                </a:solidFill>
                <a:latin typeface="Times New Roman" panose="02020603050405020304" pitchFamily="18" charset="0"/>
                <a:cs typeface="Times New Roman" panose="02020603050405020304" pitchFamily="18" charset="0"/>
              </a:rPr>
              <a:t>tu</a:t>
            </a:r>
            <a:r>
              <a:rPr lang="en-US" sz="4400" b="1" dirty="0">
                <a:solidFill>
                  <a:prstClr val="black"/>
                </a:solidFill>
                <a:latin typeface="Times New Roman" panose="02020603050405020304" pitchFamily="18" charset="0"/>
                <a:cs typeface="Times New Roman" panose="02020603050405020304" pitchFamily="18" charset="0"/>
              </a:rPr>
              <a:t> </a:t>
            </a:r>
            <a:r>
              <a:rPr lang="en-US" sz="4400" b="1" dirty="0" err="1">
                <a:solidFill>
                  <a:prstClr val="black"/>
                </a:solidFill>
                <a:latin typeface="Times New Roman" panose="02020603050405020304" pitchFamily="18" charset="0"/>
                <a:cs typeface="Times New Roman" panose="02020603050405020304" pitchFamily="18" charset="0"/>
              </a:rPr>
              <a:t>từ</a:t>
            </a:r>
            <a:endParaRPr kumimoji="0" lang="en-US" sz="4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 name="Rectangle 4">
            <a:extLst>
              <a:ext uri="{FF2B5EF4-FFF2-40B4-BE49-F238E27FC236}">
                <a16:creationId xmlns:a16="http://schemas.microsoft.com/office/drawing/2014/main" id="{D1C09D0A-323D-365A-040E-60F873567BA8}"/>
              </a:ext>
            </a:extLst>
          </p:cNvPr>
          <p:cNvSpPr/>
          <p:nvPr/>
        </p:nvSpPr>
        <p:spPr>
          <a:xfrm>
            <a:off x="990600" y="1943100"/>
            <a:ext cx="4495800" cy="769441"/>
          </a:xfrm>
          <a:prstGeom prst="rect">
            <a:avLst/>
          </a:prstGeom>
          <a:solidFill>
            <a:schemeClr val="accent1">
              <a:lumMod val="20000"/>
              <a:lumOff val="80000"/>
            </a:schemeClr>
          </a:solidFill>
        </p:spPr>
        <p:txBody>
          <a:bodyPr wrap="square">
            <a:spAutoFit/>
          </a:bodyPr>
          <a:lstStyle/>
          <a:p>
            <a:pPr indent="270510" algn="just">
              <a:spcBef>
                <a:spcPts val="400"/>
              </a:spcBef>
              <a:spcAft>
                <a:spcPts val="400"/>
              </a:spcAft>
            </a:pPr>
            <a:r>
              <a:rPr lang="en-GB" sz="4400" spc="-3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spc="-30" dirty="0" err="1">
                <a:latin typeface="Times New Roman" panose="02020603050405020304" pitchFamily="18" charset="0"/>
                <a:ea typeface="Times New Roman" panose="02020603050405020304" pitchFamily="18" charset="0"/>
                <a:cs typeface="Times New Roman" panose="02020603050405020304" pitchFamily="18" charset="0"/>
              </a:rPr>
              <a:t>Ẩn</a:t>
            </a:r>
            <a:r>
              <a:rPr lang="en-GB" sz="4400" spc="-3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spc="-30" dirty="0" err="1">
                <a:latin typeface="Times New Roman" panose="02020603050405020304" pitchFamily="18" charset="0"/>
                <a:ea typeface="Times New Roman" panose="02020603050405020304" pitchFamily="18" charset="0"/>
                <a:cs typeface="Times New Roman" panose="02020603050405020304" pitchFamily="18" charset="0"/>
              </a:rPr>
              <a:t>dụ</a:t>
            </a:r>
            <a:r>
              <a:rPr lang="en-GB" sz="4400" spc="-3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i="1" spc="-30" dirty="0" err="1">
                <a:latin typeface="Times New Roman" panose="02020603050405020304" pitchFamily="18" charset="0"/>
                <a:ea typeface="Times New Roman" panose="02020603050405020304" pitchFamily="18" charset="0"/>
                <a:cs typeface="Times New Roman" panose="02020603050405020304" pitchFamily="18" charset="0"/>
              </a:rPr>
              <a:t>bếp</a:t>
            </a:r>
            <a:r>
              <a:rPr lang="en-GB" sz="4400" i="1" spc="-3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i="1" spc="-30" dirty="0" err="1">
                <a:latin typeface="Times New Roman" panose="02020603050405020304" pitchFamily="18" charset="0"/>
                <a:ea typeface="Times New Roman" panose="02020603050405020304" pitchFamily="18" charset="0"/>
                <a:cs typeface="Times New Roman" panose="02020603050405020304" pitchFamily="18" charset="0"/>
              </a:rPr>
              <a:t>lửa</a:t>
            </a:r>
            <a:r>
              <a:rPr lang="en-GB" sz="4400" spc="-3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4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1A2FE0C1-077A-C94E-FE92-2488E34CE747}"/>
              </a:ext>
            </a:extLst>
          </p:cNvPr>
          <p:cNvSpPr/>
          <p:nvPr/>
        </p:nvSpPr>
        <p:spPr>
          <a:xfrm>
            <a:off x="1143000" y="5448300"/>
            <a:ext cx="11963400" cy="2800767"/>
          </a:xfrm>
          <a:prstGeom prst="rect">
            <a:avLst/>
          </a:prstGeom>
        </p:spPr>
        <p:txBody>
          <a:bodyPr wrap="square">
            <a:spAutoFit/>
          </a:bodyPr>
          <a:lstStyle/>
          <a:p>
            <a:pPr indent="270510" algn="just">
              <a:spcBef>
                <a:spcPts val="400"/>
              </a:spcBef>
              <a:spcAft>
                <a:spcPts val="400"/>
              </a:spcAft>
            </a:pPr>
            <a:r>
              <a:rPr lang="en-GB" sz="4400" b="1" spc="-3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GB" sz="4400" b="1" spc="-30" dirty="0" err="1">
                <a:latin typeface="Times New Roman" panose="02020603050405020304" pitchFamily="18" charset="0"/>
                <a:ea typeface="Times New Roman" panose="02020603050405020304" pitchFamily="18" charset="0"/>
                <a:cs typeface="Times New Roman" panose="02020603050405020304" pitchFamily="18" charset="0"/>
              </a:rPr>
              <a:t>Tác</a:t>
            </a:r>
            <a:r>
              <a:rPr lang="en-GB" sz="4400" b="1" spc="-3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b="1" spc="-30" dirty="0" err="1">
                <a:latin typeface="Times New Roman" panose="02020603050405020304" pitchFamily="18" charset="0"/>
                <a:ea typeface="Times New Roman" panose="02020603050405020304" pitchFamily="18" charset="0"/>
                <a:cs typeface="Times New Roman" panose="02020603050405020304" pitchFamily="18" charset="0"/>
              </a:rPr>
              <a:t>dụng</a:t>
            </a:r>
            <a:r>
              <a:rPr lang="en-GB" sz="4400" b="1" spc="-3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spc="-30" dirty="0" err="1">
                <a:latin typeface="Times New Roman" panose="02020603050405020304" pitchFamily="18" charset="0"/>
                <a:ea typeface="Times New Roman" panose="02020603050405020304" pitchFamily="18" charset="0"/>
                <a:cs typeface="Times New Roman" panose="02020603050405020304" pitchFamily="18" charset="0"/>
              </a:rPr>
              <a:t>mở</a:t>
            </a:r>
            <a:r>
              <a:rPr lang="en-GB" sz="4400" spc="-3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spc="-30" dirty="0" err="1">
                <a:latin typeface="Times New Roman" panose="02020603050405020304" pitchFamily="18" charset="0"/>
                <a:ea typeface="Times New Roman" panose="02020603050405020304" pitchFamily="18" charset="0"/>
                <a:cs typeface="Times New Roman" panose="02020603050405020304" pitchFamily="18" charset="0"/>
              </a:rPr>
              <a:t>rộng</a:t>
            </a:r>
            <a:r>
              <a:rPr lang="en-GB" sz="4400" spc="-3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spc="-3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GB" sz="4400" spc="-3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spc="-30" dirty="0" err="1">
                <a:latin typeface="Times New Roman" panose="02020603050405020304" pitchFamily="18" charset="0"/>
                <a:ea typeface="Times New Roman" panose="02020603050405020304" pitchFamily="18" charset="0"/>
                <a:cs typeface="Times New Roman" panose="02020603050405020304" pitchFamily="18" charset="0"/>
              </a:rPr>
              <a:t>nhấn</a:t>
            </a:r>
            <a:r>
              <a:rPr lang="en-GB" sz="4400" spc="-3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spc="-30" dirty="0" err="1">
                <a:latin typeface="Times New Roman" panose="02020603050405020304" pitchFamily="18" charset="0"/>
                <a:ea typeface="Times New Roman" panose="02020603050405020304" pitchFamily="18" charset="0"/>
                <a:cs typeface="Times New Roman" panose="02020603050405020304" pitchFamily="18" charset="0"/>
              </a:rPr>
              <a:t>mạnh</a:t>
            </a:r>
            <a:r>
              <a:rPr lang="en-GB" sz="4400" spc="-30" dirty="0">
                <a:latin typeface="Times New Roman" panose="02020603050405020304" pitchFamily="18" charset="0"/>
                <a:ea typeface="Times New Roman" panose="02020603050405020304" pitchFamily="18" charset="0"/>
                <a:cs typeface="Times New Roman" panose="02020603050405020304" pitchFamily="18" charset="0"/>
              </a:rPr>
              <a:t> ý </a:t>
            </a:r>
            <a:r>
              <a:rPr lang="en-GB" sz="4400" spc="-30" dirty="0" err="1">
                <a:latin typeface="Times New Roman" panose="02020603050405020304" pitchFamily="18" charset="0"/>
                <a:ea typeface="Times New Roman" panose="02020603050405020304" pitchFamily="18" charset="0"/>
                <a:cs typeface="Times New Roman" panose="02020603050405020304" pitchFamily="18" charset="0"/>
              </a:rPr>
              <a:t>nghĩa</a:t>
            </a:r>
            <a:r>
              <a:rPr lang="en-GB" sz="4400" spc="-3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spc="-30" dirty="0" err="1">
                <a:latin typeface="Times New Roman" panose="02020603050405020304" pitchFamily="18" charset="0"/>
                <a:ea typeface="Times New Roman" panose="02020603050405020304" pitchFamily="18" charset="0"/>
                <a:cs typeface="Times New Roman" panose="02020603050405020304" pitchFamily="18" charset="0"/>
              </a:rPr>
              <a:t>hình</a:t>
            </a:r>
            <a:r>
              <a:rPr lang="en-GB" sz="4400" spc="-3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spc="-30" dirty="0" err="1">
                <a:latin typeface="Times New Roman" panose="02020603050405020304" pitchFamily="18" charset="0"/>
                <a:ea typeface="Times New Roman" panose="02020603050405020304" pitchFamily="18" charset="0"/>
                <a:cs typeface="Times New Roman" panose="02020603050405020304" pitchFamily="18" charset="0"/>
              </a:rPr>
              <a:t>ảnh</a:t>
            </a:r>
            <a:r>
              <a:rPr lang="en-GB" sz="4400" spc="-3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spc="-30" dirty="0" err="1">
                <a:latin typeface="Times New Roman" panose="02020603050405020304" pitchFamily="18" charset="0"/>
                <a:ea typeface="Times New Roman" panose="02020603050405020304" pitchFamily="18" charset="0"/>
                <a:cs typeface="Times New Roman" panose="02020603050405020304" pitchFamily="18" charset="0"/>
              </a:rPr>
              <a:t>bếp</a:t>
            </a:r>
            <a:r>
              <a:rPr lang="en-GB" sz="4400" spc="-3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spc="-30" dirty="0" err="1">
                <a:latin typeface="Times New Roman" panose="02020603050405020304" pitchFamily="18" charset="0"/>
                <a:ea typeface="Times New Roman" panose="02020603050405020304" pitchFamily="18" charset="0"/>
                <a:cs typeface="Times New Roman" panose="02020603050405020304" pitchFamily="18" charset="0"/>
              </a:rPr>
              <a:t>lửa</a:t>
            </a:r>
            <a:r>
              <a:rPr lang="en-GB" sz="4400" spc="-3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spc="-30" dirty="0" err="1">
                <a:latin typeface="Times New Roman" panose="02020603050405020304" pitchFamily="18" charset="0"/>
                <a:ea typeface="Times New Roman" panose="02020603050405020304" pitchFamily="18" charset="0"/>
                <a:cs typeface="Times New Roman" panose="02020603050405020304" pitchFamily="18" charset="0"/>
              </a:rPr>
              <a:t>ngọn</a:t>
            </a:r>
            <a:r>
              <a:rPr lang="en-GB" sz="4400" spc="-3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spc="-30" dirty="0" err="1">
                <a:latin typeface="Times New Roman" panose="02020603050405020304" pitchFamily="18" charset="0"/>
                <a:ea typeface="Times New Roman" panose="02020603050405020304" pitchFamily="18" charset="0"/>
                <a:cs typeface="Times New Roman" panose="02020603050405020304" pitchFamily="18" charset="0"/>
              </a:rPr>
              <a:t>lửa</a:t>
            </a:r>
            <a:r>
              <a:rPr lang="en-GB" sz="4400" spc="-3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spc="-3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GB" sz="4400" spc="-3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spc="-30" dirty="0" err="1">
                <a:latin typeface="Times New Roman" panose="02020603050405020304" pitchFamily="18" charset="0"/>
                <a:ea typeface="Times New Roman" panose="02020603050405020304" pitchFamily="18" charset="0"/>
                <a:cs typeface="Times New Roman" panose="02020603050405020304" pitchFamily="18" charset="0"/>
              </a:rPr>
              <a:t>tình</a:t>
            </a:r>
            <a:r>
              <a:rPr lang="en-GB" sz="4400" spc="-3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spc="-30" dirty="0" err="1">
                <a:latin typeface="Times New Roman" panose="02020603050405020304" pitchFamily="18" charset="0"/>
                <a:ea typeface="Times New Roman" panose="02020603050405020304" pitchFamily="18" charset="0"/>
                <a:cs typeface="Times New Roman" panose="02020603050405020304" pitchFamily="18" charset="0"/>
              </a:rPr>
              <a:t>yêu</a:t>
            </a:r>
            <a:r>
              <a:rPr lang="en-GB" sz="4400" spc="-3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spc="-30" dirty="0" err="1">
                <a:latin typeface="Times New Roman" panose="02020603050405020304" pitchFamily="18" charset="0"/>
                <a:ea typeface="Times New Roman" panose="02020603050405020304" pitchFamily="18" charset="0"/>
                <a:cs typeface="Times New Roman" panose="02020603050405020304" pitchFamily="18" charset="0"/>
              </a:rPr>
              <a:t>thương</a:t>
            </a:r>
            <a:r>
              <a:rPr lang="en-GB" sz="4400" spc="-3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spc="-30" dirty="0" err="1">
                <a:latin typeface="Times New Roman" panose="02020603050405020304" pitchFamily="18" charset="0"/>
                <a:ea typeface="Times New Roman" panose="02020603050405020304" pitchFamily="18" charset="0"/>
                <a:cs typeface="Times New Roman" panose="02020603050405020304" pitchFamily="18" charset="0"/>
              </a:rPr>
              <a:t>niềm</a:t>
            </a:r>
            <a:r>
              <a:rPr lang="en-GB" sz="4400" spc="-30" dirty="0">
                <a:latin typeface="Times New Roman" panose="02020603050405020304" pitchFamily="18" charset="0"/>
                <a:ea typeface="Times New Roman" panose="02020603050405020304" pitchFamily="18" charset="0"/>
                <a:cs typeface="Times New Roman" panose="02020603050405020304" pitchFamily="18" charset="0"/>
              </a:rPr>
              <a:t> tin, </a:t>
            </a:r>
            <a:r>
              <a:rPr lang="en-GB" sz="4400" spc="-3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GB" sz="4400" spc="-3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spc="-30" dirty="0" err="1">
                <a:latin typeface="Times New Roman" panose="02020603050405020304" pitchFamily="18" charset="0"/>
                <a:ea typeface="Times New Roman" panose="02020603050405020304" pitchFamily="18" charset="0"/>
                <a:cs typeface="Times New Roman" panose="02020603050405020304" pitchFamily="18" charset="0"/>
              </a:rPr>
              <a:t>những</a:t>
            </a:r>
            <a:r>
              <a:rPr lang="en-GB" sz="4400" spc="-3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spc="-30" dirty="0" err="1">
                <a:latin typeface="Times New Roman" panose="02020603050405020304" pitchFamily="18" charset="0"/>
                <a:ea typeface="Times New Roman" panose="02020603050405020304" pitchFamily="18" charset="0"/>
                <a:cs typeface="Times New Roman" panose="02020603050405020304" pitchFamily="18" charset="0"/>
              </a:rPr>
              <a:t>giá</a:t>
            </a:r>
            <a:r>
              <a:rPr lang="en-GB" sz="4400" spc="-3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spc="-30" dirty="0" err="1">
                <a:latin typeface="Times New Roman" panose="02020603050405020304" pitchFamily="18" charset="0"/>
                <a:ea typeface="Times New Roman" panose="02020603050405020304" pitchFamily="18" charset="0"/>
                <a:cs typeface="Times New Roman" panose="02020603050405020304" pitchFamily="18" charset="0"/>
              </a:rPr>
              <a:t>trị</a:t>
            </a:r>
            <a:r>
              <a:rPr lang="en-GB" sz="4400" spc="-3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spc="-30" dirty="0" err="1">
                <a:latin typeface="Times New Roman" panose="02020603050405020304" pitchFamily="18" charset="0"/>
                <a:ea typeface="Times New Roman" panose="02020603050405020304" pitchFamily="18" charset="0"/>
                <a:cs typeface="Times New Roman" panose="02020603050405020304" pitchFamily="18" charset="0"/>
              </a:rPr>
              <a:t>tốt</a:t>
            </a:r>
            <a:r>
              <a:rPr lang="en-GB" sz="4400" spc="-3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spc="-30" dirty="0" err="1">
                <a:latin typeface="Times New Roman" panose="02020603050405020304" pitchFamily="18" charset="0"/>
                <a:ea typeface="Times New Roman" panose="02020603050405020304" pitchFamily="18" charset="0"/>
                <a:cs typeface="Times New Roman" panose="02020603050405020304" pitchFamily="18" charset="0"/>
              </a:rPr>
              <a:t>đẹp</a:t>
            </a:r>
            <a:r>
              <a:rPr lang="en-GB" sz="4400" spc="-3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spc="-30"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GB" sz="4400" spc="-3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spc="-30" dirty="0" err="1">
                <a:latin typeface="Times New Roman" panose="02020603050405020304" pitchFamily="18" charset="0"/>
                <a:ea typeface="Times New Roman" panose="02020603050405020304" pitchFamily="18" charset="0"/>
                <a:cs typeface="Times New Roman" panose="02020603050405020304" pitchFamily="18" charset="0"/>
              </a:rPr>
              <a:t>cuộc</a:t>
            </a:r>
            <a:r>
              <a:rPr lang="en-GB" sz="4400" spc="-3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spc="-30" dirty="0" err="1">
                <a:latin typeface="Times New Roman" panose="02020603050405020304" pitchFamily="18" charset="0"/>
                <a:ea typeface="Times New Roman" panose="02020603050405020304" pitchFamily="18" charset="0"/>
                <a:cs typeface="Times New Roman" panose="02020603050405020304" pitchFamily="18" charset="0"/>
              </a:rPr>
              <a:t>sống</a:t>
            </a:r>
            <a:r>
              <a:rPr lang="en-GB" sz="4400" spc="-3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spc="-30" dirty="0" err="1">
                <a:latin typeface="Times New Roman" panose="02020603050405020304" pitchFamily="18" charset="0"/>
                <a:ea typeface="Times New Roman" panose="02020603050405020304" pitchFamily="18" charset="0"/>
                <a:cs typeface="Times New Roman" panose="02020603050405020304" pitchFamily="18" charset="0"/>
              </a:rPr>
              <a:t>mà</a:t>
            </a:r>
            <a:r>
              <a:rPr lang="en-GB" sz="4400" spc="-3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spc="-30" dirty="0" err="1">
                <a:latin typeface="Times New Roman" panose="02020603050405020304" pitchFamily="18" charset="0"/>
                <a:ea typeface="Times New Roman" panose="02020603050405020304" pitchFamily="18" charset="0"/>
                <a:cs typeface="Times New Roman" panose="02020603050405020304" pitchFamily="18" charset="0"/>
              </a:rPr>
              <a:t>bà</a:t>
            </a:r>
            <a:r>
              <a:rPr lang="en-GB" sz="4400" spc="-3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spc="-30" dirty="0" err="1">
                <a:latin typeface="Times New Roman" panose="02020603050405020304" pitchFamily="18" charset="0"/>
                <a:ea typeface="Times New Roman" panose="02020603050405020304" pitchFamily="18" charset="0"/>
                <a:cs typeface="Times New Roman" panose="02020603050405020304" pitchFamily="18" charset="0"/>
              </a:rPr>
              <a:t>đã</a:t>
            </a:r>
            <a:r>
              <a:rPr lang="en-GB" sz="4400" spc="-3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spc="-30" dirty="0" err="1">
                <a:latin typeface="Times New Roman" panose="02020603050405020304" pitchFamily="18" charset="0"/>
                <a:ea typeface="Times New Roman" panose="02020603050405020304" pitchFamily="18" charset="0"/>
                <a:cs typeface="Times New Roman" panose="02020603050405020304" pitchFamily="18" charset="0"/>
              </a:rPr>
              <a:t>gieo</a:t>
            </a:r>
            <a:r>
              <a:rPr lang="en-GB" sz="4400" spc="-3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spc="-30" dirty="0" err="1">
                <a:latin typeface="Times New Roman" panose="02020603050405020304" pitchFamily="18" charset="0"/>
                <a:ea typeface="Times New Roman" panose="02020603050405020304" pitchFamily="18" charset="0"/>
                <a:cs typeface="Times New Roman" panose="02020603050405020304" pitchFamily="18" charset="0"/>
              </a:rPr>
              <a:t>mầm</a:t>
            </a:r>
            <a:r>
              <a:rPr lang="en-GB" sz="4400" spc="-3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spc="-30"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GB" sz="4400" spc="-3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spc="-30" dirty="0" err="1">
                <a:latin typeface="Times New Roman" panose="02020603050405020304" pitchFamily="18" charset="0"/>
                <a:ea typeface="Times New Roman" panose="02020603050405020304" pitchFamily="18" charset="0"/>
                <a:cs typeface="Times New Roman" panose="02020603050405020304" pitchFamily="18" charset="0"/>
              </a:rPr>
              <a:t>lòng</a:t>
            </a:r>
            <a:r>
              <a:rPr lang="en-GB" sz="4400" spc="-3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spc="-30" dirty="0" err="1">
                <a:latin typeface="Times New Roman" panose="02020603050405020304" pitchFamily="18" charset="0"/>
                <a:ea typeface="Times New Roman" panose="02020603050405020304" pitchFamily="18" charset="0"/>
                <a:cs typeface="Times New Roman" panose="02020603050405020304" pitchFamily="18" charset="0"/>
              </a:rPr>
              <a:t>cháu</a:t>
            </a:r>
            <a:r>
              <a:rPr lang="en-GB" sz="4400" spc="-3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4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9B3C2943-3A31-37BC-9C90-E9621C0B821C}"/>
              </a:ext>
            </a:extLst>
          </p:cNvPr>
          <p:cNvSpPr/>
          <p:nvPr/>
        </p:nvSpPr>
        <p:spPr>
          <a:xfrm>
            <a:off x="8142748" y="4096537"/>
            <a:ext cx="8741151" cy="769441"/>
          </a:xfrm>
          <a:prstGeom prst="rect">
            <a:avLst/>
          </a:prstGeom>
          <a:solidFill>
            <a:schemeClr val="accent1">
              <a:lumMod val="20000"/>
              <a:lumOff val="80000"/>
            </a:schemeClr>
          </a:solidFill>
        </p:spPr>
        <p:txBody>
          <a:bodyPr wrap="square">
            <a:spAutoFit/>
          </a:bodyPr>
          <a:lstStyle/>
          <a:p>
            <a:pPr indent="270510" algn="just">
              <a:spcBef>
                <a:spcPts val="400"/>
              </a:spcBef>
              <a:spcAft>
                <a:spcPts val="400"/>
              </a:spcAft>
            </a:pPr>
            <a:r>
              <a:rPr lang="en-GB" sz="4400" spc="-30" dirty="0">
                <a:latin typeface="Times New Roman" panose="02020603050405020304" pitchFamily="18" charset="0"/>
                <a:ea typeface="Times New Roman" panose="02020603050405020304" pitchFamily="18" charset="0"/>
                <a:cs typeface="Times New Roman" panose="02020603050405020304" pitchFamily="18" charset="0"/>
              </a:rPr>
              <a:t>- Điệp </a:t>
            </a:r>
            <a:r>
              <a:rPr lang="en-GB" sz="4400" spc="-30" dirty="0" err="1">
                <a:latin typeface="Times New Roman" panose="02020603050405020304" pitchFamily="18" charset="0"/>
                <a:ea typeface="Times New Roman" panose="02020603050405020304" pitchFamily="18" charset="0"/>
                <a:cs typeface="Times New Roman" panose="02020603050405020304" pitchFamily="18" charset="0"/>
              </a:rPr>
              <a:t>ngữ</a:t>
            </a:r>
            <a:r>
              <a:rPr lang="en-GB" sz="4400" spc="-3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spc="-30" dirty="0" err="1">
                <a:latin typeface="Times New Roman" panose="02020603050405020304" pitchFamily="18" charset="0"/>
                <a:ea typeface="Times New Roman" panose="02020603050405020304" pitchFamily="18" charset="0"/>
                <a:cs typeface="Times New Roman" panose="02020603050405020304" pitchFamily="18" charset="0"/>
              </a:rPr>
              <a:t>b</a:t>
            </a:r>
            <a:r>
              <a:rPr lang="en-GB" sz="4400" i="1" spc="-30" dirty="0" err="1">
                <a:latin typeface="Times New Roman" panose="02020603050405020304" pitchFamily="18" charset="0"/>
                <a:ea typeface="Times New Roman" panose="02020603050405020304" pitchFamily="18" charset="0"/>
                <a:cs typeface="Times New Roman" panose="02020603050405020304" pitchFamily="18" charset="0"/>
              </a:rPr>
              <a:t>ếp</a:t>
            </a:r>
            <a:r>
              <a:rPr lang="en-GB" sz="4400" i="1" spc="-3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i="1" spc="-30" dirty="0" err="1">
                <a:latin typeface="Times New Roman" panose="02020603050405020304" pitchFamily="18" charset="0"/>
                <a:ea typeface="Times New Roman" panose="02020603050405020304" pitchFamily="18" charset="0"/>
                <a:cs typeface="Times New Roman" panose="02020603050405020304" pitchFamily="18" charset="0"/>
              </a:rPr>
              <a:t>lửa</a:t>
            </a:r>
            <a:r>
              <a:rPr lang="en-GB" sz="4400" i="1" spc="-3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i="1" spc="-30" dirty="0" err="1">
                <a:latin typeface="Times New Roman" panose="02020603050405020304" pitchFamily="18" charset="0"/>
                <a:ea typeface="Times New Roman" panose="02020603050405020304" pitchFamily="18" charset="0"/>
                <a:cs typeface="Times New Roman" panose="02020603050405020304" pitchFamily="18" charset="0"/>
              </a:rPr>
              <a:t>một</a:t>
            </a:r>
            <a:r>
              <a:rPr lang="en-GB" sz="4400" i="1" spc="-3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i="1" spc="-30" dirty="0" err="1">
                <a:latin typeface="Times New Roman" panose="02020603050405020304" pitchFamily="18" charset="0"/>
                <a:ea typeface="Times New Roman" panose="02020603050405020304" pitchFamily="18" charset="0"/>
                <a:cs typeface="Times New Roman" panose="02020603050405020304" pitchFamily="18" charset="0"/>
              </a:rPr>
              <a:t>ngọn</a:t>
            </a:r>
            <a:r>
              <a:rPr lang="en-GB" sz="4400" i="1" spc="-3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i="1" spc="-30" dirty="0" err="1">
                <a:latin typeface="Times New Roman" panose="02020603050405020304" pitchFamily="18" charset="0"/>
                <a:ea typeface="Times New Roman" panose="02020603050405020304" pitchFamily="18" charset="0"/>
                <a:cs typeface="Times New Roman" panose="02020603050405020304" pitchFamily="18" charset="0"/>
              </a:rPr>
              <a:t>lửa</a:t>
            </a:r>
            <a:r>
              <a:rPr lang="en-GB" sz="4400" spc="-30"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4400" dirty="0">
              <a:latin typeface="Calibri" panose="020F0502020204030204" pitchFamily="34" charset="0"/>
              <a:ea typeface="Calibri" panose="020F0502020204030204" pitchFamily="34" charset="0"/>
              <a:cs typeface="Times New Roman" panose="02020603050405020304" pitchFamily="18" charset="0"/>
            </a:endParaRPr>
          </a:p>
        </p:txBody>
      </p:sp>
      <p:grpSp>
        <p:nvGrpSpPr>
          <p:cNvPr id="8" name="Group 7">
            <a:extLst>
              <a:ext uri="{FF2B5EF4-FFF2-40B4-BE49-F238E27FC236}">
                <a16:creationId xmlns:a16="http://schemas.microsoft.com/office/drawing/2014/main" id="{2E2C075F-D186-CCA5-EC6E-DC9935FAA37C}"/>
              </a:ext>
            </a:extLst>
          </p:cNvPr>
          <p:cNvGrpSpPr/>
          <p:nvPr/>
        </p:nvGrpSpPr>
        <p:grpSpPr>
          <a:xfrm>
            <a:off x="11430000" y="6479452"/>
            <a:ext cx="8229600" cy="4478160"/>
            <a:chOff x="-838200" y="7382751"/>
            <a:chExt cx="8229600" cy="4478160"/>
          </a:xfrm>
        </p:grpSpPr>
        <p:sp>
          <p:nvSpPr>
            <p:cNvPr id="9" name="Freeform 5">
              <a:extLst>
                <a:ext uri="{FF2B5EF4-FFF2-40B4-BE49-F238E27FC236}">
                  <a16:creationId xmlns:a16="http://schemas.microsoft.com/office/drawing/2014/main" id="{277B4126-A5E5-FBED-626F-779D196DB88D}"/>
                </a:ext>
              </a:extLst>
            </p:cNvPr>
            <p:cNvSpPr/>
            <p:nvPr/>
          </p:nvSpPr>
          <p:spPr>
            <a:xfrm rot="5400000">
              <a:off x="1702689" y="6172200"/>
              <a:ext cx="3147822" cy="8229600"/>
            </a:xfrm>
            <a:custGeom>
              <a:avLst/>
              <a:gdLst/>
              <a:ahLst/>
              <a:cxnLst/>
              <a:rect l="l" t="t" r="r" b="b"/>
              <a:pathLst>
                <a:path w="3147822" h="8229600">
                  <a:moveTo>
                    <a:pt x="0" y="0"/>
                  </a:moveTo>
                  <a:lnTo>
                    <a:pt x="3147822" y="0"/>
                  </a:lnTo>
                  <a:lnTo>
                    <a:pt x="3147822" y="8229600"/>
                  </a:lnTo>
                  <a:lnTo>
                    <a:pt x="0" y="8229600"/>
                  </a:lnTo>
                  <a:lnTo>
                    <a:pt x="0" y="0"/>
                  </a:lnTo>
                  <a:close/>
                </a:path>
              </a:pathLst>
            </a:custGeom>
            <a:blipFill>
              <a:blip r:embed="rId4"/>
              <a:stretch>
                <a:fillRect/>
              </a:stretch>
            </a:blipFill>
          </p:spPr>
        </p:sp>
        <p:sp>
          <p:nvSpPr>
            <p:cNvPr id="10" name="Freeform 2">
              <a:extLst>
                <a:ext uri="{FF2B5EF4-FFF2-40B4-BE49-F238E27FC236}">
                  <a16:creationId xmlns:a16="http://schemas.microsoft.com/office/drawing/2014/main" id="{D591A06B-6F0E-8699-A9EC-B464EB9CD852}"/>
                </a:ext>
              </a:extLst>
            </p:cNvPr>
            <p:cNvSpPr/>
            <p:nvPr/>
          </p:nvSpPr>
          <p:spPr>
            <a:xfrm>
              <a:off x="566530" y="7382751"/>
              <a:ext cx="2442963" cy="2592003"/>
            </a:xfrm>
            <a:custGeom>
              <a:avLst/>
              <a:gdLst/>
              <a:ahLst/>
              <a:cxnLst/>
              <a:rect l="l" t="t" r="r" b="b"/>
              <a:pathLst>
                <a:path w="3878199" h="4114800">
                  <a:moveTo>
                    <a:pt x="0" y="0"/>
                  </a:moveTo>
                  <a:lnTo>
                    <a:pt x="3878199" y="0"/>
                  </a:lnTo>
                  <a:lnTo>
                    <a:pt x="3878199" y="4114800"/>
                  </a:lnTo>
                  <a:lnTo>
                    <a:pt x="0" y="4114800"/>
                  </a:lnTo>
                  <a:lnTo>
                    <a:pt x="0" y="0"/>
                  </a:lnTo>
                  <a:close/>
                </a:path>
              </a:pathLst>
            </a:custGeom>
            <a:blipFill>
              <a:blip>
                <a:extLst>
                  <a:ext uri="{96DAC541-7B7A-43D3-8B79-37D633B846F1}">
                    <asvg:svgBlip xmlns:asvg="http://schemas.microsoft.com/office/drawing/2016/SVG/main" r:embed="rId5"/>
                  </a:ext>
                </a:extLst>
              </a:blip>
              <a:stretch>
                <a:fillRect/>
              </a:stretch>
            </a:blipFill>
          </p:spPr>
        </p:sp>
      </p:grpSp>
    </p:spTree>
    <p:extLst>
      <p:ext uri="{BB962C8B-B14F-4D97-AF65-F5344CB8AC3E}">
        <p14:creationId xmlns:p14="http://schemas.microsoft.com/office/powerpoint/2010/main" val="2128798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Effect transition="in" filter="barn(inVertical)">
                                      <p:cBhvr>
                                        <p:cTn id="2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5">
            <a:extLst>
              <a:ext uri="{FF2B5EF4-FFF2-40B4-BE49-F238E27FC236}">
                <a16:creationId xmlns:a16="http://schemas.microsoft.com/office/drawing/2014/main" id="{130572EE-481C-C0AB-555B-46CC5E2655EB}"/>
              </a:ext>
            </a:extLst>
          </p:cNvPr>
          <p:cNvSpPr/>
          <p:nvPr/>
        </p:nvSpPr>
        <p:spPr>
          <a:xfrm>
            <a:off x="12420600" y="4769940"/>
            <a:ext cx="9653490" cy="8229600"/>
          </a:xfrm>
          <a:custGeom>
            <a:avLst/>
            <a:gdLst/>
            <a:ahLst/>
            <a:cxnLst/>
            <a:rect l="l" t="t" r="r" b="b"/>
            <a:pathLst>
              <a:path w="9653490" h="8229600">
                <a:moveTo>
                  <a:pt x="0" y="0"/>
                </a:moveTo>
                <a:lnTo>
                  <a:pt x="9653490" y="0"/>
                </a:lnTo>
                <a:lnTo>
                  <a:pt x="9653490" y="8229600"/>
                </a:lnTo>
                <a:lnTo>
                  <a:pt x="0" y="8229600"/>
                </a:lnTo>
                <a:lnTo>
                  <a:pt x="0" y="0"/>
                </a:lnTo>
                <a:close/>
              </a:path>
            </a:pathLst>
          </a:custGeom>
          <a:blipFill>
            <a:blip r:embed="rId3"/>
            <a:stretch>
              <a:fillRect/>
            </a:stretch>
          </a:blipFill>
        </p:spPr>
      </p:sp>
      <p:sp>
        <p:nvSpPr>
          <p:cNvPr id="5" name="Freeform 7">
            <a:extLst>
              <a:ext uri="{FF2B5EF4-FFF2-40B4-BE49-F238E27FC236}">
                <a16:creationId xmlns:a16="http://schemas.microsoft.com/office/drawing/2014/main" id="{0CBD8BDE-AB32-CE86-7559-7D22A9946D05}"/>
              </a:ext>
            </a:extLst>
          </p:cNvPr>
          <p:cNvSpPr/>
          <p:nvPr/>
        </p:nvSpPr>
        <p:spPr>
          <a:xfrm rot="17549451">
            <a:off x="15316982" y="-1608869"/>
            <a:ext cx="6388227" cy="8229600"/>
          </a:xfrm>
          <a:custGeom>
            <a:avLst/>
            <a:gdLst/>
            <a:ahLst/>
            <a:cxnLst/>
            <a:rect l="l" t="t" r="r" b="b"/>
            <a:pathLst>
              <a:path w="6388227" h="8229600">
                <a:moveTo>
                  <a:pt x="0" y="0"/>
                </a:moveTo>
                <a:lnTo>
                  <a:pt x="6388227" y="0"/>
                </a:lnTo>
                <a:lnTo>
                  <a:pt x="6388227" y="8229600"/>
                </a:lnTo>
                <a:lnTo>
                  <a:pt x="0" y="8229600"/>
                </a:lnTo>
                <a:lnTo>
                  <a:pt x="0" y="0"/>
                </a:lnTo>
                <a:close/>
              </a:path>
            </a:pathLst>
          </a:custGeom>
          <a:blipFill>
            <a:blip r:embed="rId4"/>
            <a:stretch>
              <a:fillRect/>
            </a:stretch>
          </a:blipFill>
        </p:spPr>
      </p:sp>
      <p:graphicFrame>
        <p:nvGraphicFramePr>
          <p:cNvPr id="2" name="Table 1"/>
          <p:cNvGraphicFramePr>
            <a:graphicFrameLocks noGrp="1"/>
          </p:cNvGraphicFramePr>
          <p:nvPr>
            <p:extLst>
              <p:ext uri="{D42A27DB-BD31-4B8C-83A1-F6EECF244321}">
                <p14:modId xmlns:p14="http://schemas.microsoft.com/office/powerpoint/2010/main" val="3504227520"/>
              </p:ext>
            </p:extLst>
          </p:nvPr>
        </p:nvGraphicFramePr>
        <p:xfrm>
          <a:off x="381000" y="1405270"/>
          <a:ext cx="17526000" cy="8534400"/>
        </p:xfrm>
        <a:graphic>
          <a:graphicData uri="http://schemas.openxmlformats.org/drawingml/2006/table">
            <a:tbl>
              <a:tblPr firstRow="1" firstCol="1" bandRow="1">
                <a:tableStyleId>{5940675A-B579-460E-94D1-54222C63F5DA}</a:tableStyleId>
              </a:tblPr>
              <a:tblGrid>
                <a:gridCol w="4751493">
                  <a:extLst>
                    <a:ext uri="{9D8B030D-6E8A-4147-A177-3AD203B41FA5}">
                      <a16:colId xmlns:a16="http://schemas.microsoft.com/office/drawing/2014/main" val="3893224828"/>
                    </a:ext>
                  </a:extLst>
                </a:gridCol>
                <a:gridCol w="7945120">
                  <a:extLst>
                    <a:ext uri="{9D8B030D-6E8A-4147-A177-3AD203B41FA5}">
                      <a16:colId xmlns:a16="http://schemas.microsoft.com/office/drawing/2014/main" val="1218477785"/>
                    </a:ext>
                  </a:extLst>
                </a:gridCol>
                <a:gridCol w="4829387">
                  <a:extLst>
                    <a:ext uri="{9D8B030D-6E8A-4147-A177-3AD203B41FA5}">
                      <a16:colId xmlns:a16="http://schemas.microsoft.com/office/drawing/2014/main" val="1879075316"/>
                    </a:ext>
                  </a:extLst>
                </a:gridCol>
              </a:tblGrid>
              <a:tr h="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4000" b="1" dirty="0" err="1">
                          <a:effectLst/>
                          <a:latin typeface="Times New Roman" panose="02020603050405020304" pitchFamily="18" charset="0"/>
                          <a:cs typeface="Times New Roman" panose="02020603050405020304" pitchFamily="18" charset="0"/>
                        </a:rPr>
                        <a:t>Yếu</a:t>
                      </a:r>
                      <a:r>
                        <a:rPr lang="en-US" sz="4000" b="1" dirty="0">
                          <a:effectLst/>
                          <a:latin typeface="Times New Roman" panose="02020603050405020304" pitchFamily="18" charset="0"/>
                          <a:cs typeface="Times New Roman" panose="02020603050405020304" pitchFamily="18" charset="0"/>
                        </a:rPr>
                        <a:t> </a:t>
                      </a:r>
                      <a:r>
                        <a:rPr lang="en-US" sz="4000" b="1" dirty="0" err="1">
                          <a:effectLst/>
                          <a:latin typeface="Times New Roman" panose="02020603050405020304" pitchFamily="18" charset="0"/>
                          <a:cs typeface="Times New Roman" panose="02020603050405020304" pitchFamily="18" charset="0"/>
                        </a:rPr>
                        <a:t>tố</a:t>
                      </a:r>
                      <a:r>
                        <a:rPr lang="en-US" sz="4000" b="1" dirty="0">
                          <a:effectLst/>
                          <a:latin typeface="Times New Roman" panose="02020603050405020304" pitchFamily="18" charset="0"/>
                          <a:cs typeface="Times New Roman" panose="02020603050405020304" pitchFamily="18" charset="0"/>
                        </a:rPr>
                        <a:t> </a:t>
                      </a:r>
                      <a:r>
                        <a:rPr lang="en-US" sz="4000" b="1" dirty="0" err="1">
                          <a:effectLst/>
                          <a:latin typeface="Times New Roman" panose="02020603050405020304" pitchFamily="18" charset="0"/>
                          <a:cs typeface="Times New Roman" panose="02020603050405020304" pitchFamily="18" charset="0"/>
                        </a:rPr>
                        <a:t>biểu</a:t>
                      </a:r>
                      <a:r>
                        <a:rPr lang="en-US" sz="4000" b="1" dirty="0">
                          <a:effectLst/>
                          <a:latin typeface="Times New Roman" panose="02020603050405020304" pitchFamily="18" charset="0"/>
                          <a:cs typeface="Times New Roman" panose="02020603050405020304" pitchFamily="18" charset="0"/>
                        </a:rPr>
                        <a:t> </a:t>
                      </a:r>
                      <a:r>
                        <a:rPr lang="en-US" sz="4000" b="1" dirty="0" err="1">
                          <a:effectLst/>
                          <a:latin typeface="Times New Roman" panose="02020603050405020304" pitchFamily="18" charset="0"/>
                          <a:cs typeface="Times New Roman" panose="02020603050405020304" pitchFamily="18" charset="0"/>
                        </a:rPr>
                        <a:t>cảm</a:t>
                      </a:r>
                      <a:endParaRPr lang="en-US" sz="4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90000"/>
                      </a:schemeClr>
                    </a:solidFill>
                  </a:tcPr>
                </a:tc>
                <a:tc>
                  <a:txBody>
                    <a:bodyPr/>
                    <a:lstStyle/>
                    <a:p>
                      <a:pPr algn="ctr">
                        <a:lnSpc>
                          <a:spcPct val="100000"/>
                        </a:lnSpc>
                        <a:spcBef>
                          <a:spcPts val="0"/>
                        </a:spcBef>
                        <a:spcAft>
                          <a:spcPts val="0"/>
                        </a:spcAft>
                      </a:pPr>
                      <a:r>
                        <a:rPr lang="en-US" sz="4000" b="1" dirty="0" err="1">
                          <a:effectLst/>
                          <a:latin typeface="Times New Roman" panose="02020603050405020304" pitchFamily="18" charset="0"/>
                          <a:cs typeface="Times New Roman" panose="02020603050405020304" pitchFamily="18" charset="0"/>
                        </a:rPr>
                        <a:t>Yếu</a:t>
                      </a:r>
                      <a:r>
                        <a:rPr lang="en-US" sz="4000" b="1" dirty="0">
                          <a:effectLst/>
                          <a:latin typeface="Times New Roman" panose="02020603050405020304" pitchFamily="18" charset="0"/>
                          <a:cs typeface="Times New Roman" panose="02020603050405020304" pitchFamily="18" charset="0"/>
                        </a:rPr>
                        <a:t> </a:t>
                      </a:r>
                      <a:r>
                        <a:rPr lang="en-US" sz="4000" b="1" dirty="0" err="1">
                          <a:effectLst/>
                          <a:latin typeface="Times New Roman" panose="02020603050405020304" pitchFamily="18" charset="0"/>
                          <a:cs typeface="Times New Roman" panose="02020603050405020304" pitchFamily="18" charset="0"/>
                        </a:rPr>
                        <a:t>tố</a:t>
                      </a:r>
                      <a:r>
                        <a:rPr lang="en-US" sz="4000" b="1" dirty="0">
                          <a:effectLst/>
                          <a:latin typeface="Times New Roman" panose="02020603050405020304" pitchFamily="18" charset="0"/>
                          <a:cs typeface="Times New Roman" panose="02020603050405020304" pitchFamily="18" charset="0"/>
                        </a:rPr>
                        <a:t> </a:t>
                      </a:r>
                      <a:r>
                        <a:rPr lang="en-US" sz="4000" b="1" dirty="0" err="1">
                          <a:effectLst/>
                          <a:latin typeface="Times New Roman" panose="02020603050405020304" pitchFamily="18" charset="0"/>
                          <a:cs typeface="Times New Roman" panose="02020603050405020304" pitchFamily="18" charset="0"/>
                        </a:rPr>
                        <a:t>miêu</a:t>
                      </a:r>
                      <a:r>
                        <a:rPr lang="en-US" sz="4000" b="1" dirty="0">
                          <a:effectLst/>
                          <a:latin typeface="Times New Roman" panose="02020603050405020304" pitchFamily="18" charset="0"/>
                          <a:cs typeface="Times New Roman" panose="02020603050405020304" pitchFamily="18" charset="0"/>
                        </a:rPr>
                        <a:t> </a:t>
                      </a:r>
                      <a:r>
                        <a:rPr lang="en-US" sz="4000" b="1" dirty="0" err="1">
                          <a:effectLst/>
                          <a:latin typeface="Times New Roman" panose="02020603050405020304" pitchFamily="18" charset="0"/>
                          <a:cs typeface="Times New Roman" panose="02020603050405020304" pitchFamily="18" charset="0"/>
                        </a:rPr>
                        <a:t>tả</a:t>
                      </a:r>
                      <a:r>
                        <a:rPr lang="en-US" sz="4000" b="1" dirty="0">
                          <a:effectLst/>
                          <a:latin typeface="Times New Roman" panose="02020603050405020304" pitchFamily="18" charset="0"/>
                          <a:cs typeface="Times New Roman" panose="02020603050405020304" pitchFamily="18" charset="0"/>
                        </a:rPr>
                        <a:t> </a:t>
                      </a:r>
                      <a:endParaRPr lang="en-US" sz="4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90000"/>
                      </a:schemeClr>
                    </a:solidFill>
                  </a:tcPr>
                </a:tc>
                <a:tc>
                  <a:txBody>
                    <a:bodyPr/>
                    <a:lstStyle/>
                    <a:p>
                      <a:pPr algn="ctr">
                        <a:lnSpc>
                          <a:spcPct val="100000"/>
                        </a:lnSpc>
                        <a:spcBef>
                          <a:spcPts val="0"/>
                        </a:spcBef>
                        <a:spcAft>
                          <a:spcPts val="0"/>
                        </a:spcAft>
                      </a:pPr>
                      <a:r>
                        <a:rPr lang="en-US" sz="4000" b="1" dirty="0" err="1">
                          <a:effectLst/>
                          <a:latin typeface="Times New Roman" panose="02020603050405020304" pitchFamily="18" charset="0"/>
                          <a:cs typeface="Times New Roman" panose="02020603050405020304" pitchFamily="18" charset="0"/>
                        </a:rPr>
                        <a:t>Yếu</a:t>
                      </a:r>
                      <a:r>
                        <a:rPr lang="en-US" sz="4000" b="1" dirty="0">
                          <a:effectLst/>
                          <a:latin typeface="Times New Roman" panose="02020603050405020304" pitchFamily="18" charset="0"/>
                          <a:cs typeface="Times New Roman" panose="02020603050405020304" pitchFamily="18" charset="0"/>
                        </a:rPr>
                        <a:t> </a:t>
                      </a:r>
                      <a:r>
                        <a:rPr lang="en-US" sz="4000" b="1" dirty="0" err="1">
                          <a:effectLst/>
                          <a:latin typeface="Times New Roman" panose="02020603050405020304" pitchFamily="18" charset="0"/>
                          <a:cs typeface="Times New Roman" panose="02020603050405020304" pitchFamily="18" charset="0"/>
                        </a:rPr>
                        <a:t>tố</a:t>
                      </a:r>
                      <a:r>
                        <a:rPr lang="en-US" sz="4000" b="1" dirty="0">
                          <a:effectLst/>
                          <a:latin typeface="Times New Roman" panose="02020603050405020304" pitchFamily="18" charset="0"/>
                          <a:cs typeface="Times New Roman" panose="02020603050405020304" pitchFamily="18" charset="0"/>
                        </a:rPr>
                        <a:t> </a:t>
                      </a:r>
                      <a:r>
                        <a:rPr lang="en-US" sz="4000" b="1" dirty="0" err="1">
                          <a:effectLst/>
                          <a:latin typeface="Times New Roman" panose="02020603050405020304" pitchFamily="18" charset="0"/>
                          <a:cs typeface="Times New Roman" panose="02020603050405020304" pitchFamily="18" charset="0"/>
                        </a:rPr>
                        <a:t>tự</a:t>
                      </a:r>
                      <a:r>
                        <a:rPr lang="en-US" sz="4000" b="1" baseline="0" dirty="0">
                          <a:effectLst/>
                          <a:latin typeface="Times New Roman" panose="02020603050405020304" pitchFamily="18" charset="0"/>
                          <a:cs typeface="Times New Roman" panose="02020603050405020304" pitchFamily="18" charset="0"/>
                        </a:rPr>
                        <a:t> </a:t>
                      </a:r>
                      <a:r>
                        <a:rPr lang="en-US" sz="4000" b="1" baseline="0" dirty="0" err="1">
                          <a:effectLst/>
                          <a:latin typeface="Times New Roman" panose="02020603050405020304" pitchFamily="18" charset="0"/>
                          <a:cs typeface="Times New Roman" panose="02020603050405020304" pitchFamily="18" charset="0"/>
                        </a:rPr>
                        <a:t>sự</a:t>
                      </a:r>
                      <a:endParaRPr lang="en-US" sz="4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90000"/>
                      </a:schemeClr>
                    </a:solidFill>
                  </a:tcPr>
                </a:tc>
                <a:extLst>
                  <a:ext uri="{0D108BD9-81ED-4DB2-BD59-A6C34878D82A}">
                    <a16:rowId xmlns:a16="http://schemas.microsoft.com/office/drawing/2014/main" val="832385678"/>
                  </a:ext>
                </a:extLst>
              </a:tr>
              <a:tr h="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Từng</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chi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tiết</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hình</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ảnh</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đều</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chất</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chứa</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tình</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cảm</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thương</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yêu</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nghẹn</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ngào</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kính</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trọng</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dành</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cho</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bà</a:t>
                      </a:r>
                      <a:endParaRPr lang="en-GB" sz="4000" dirty="0">
                        <a:latin typeface="Times New Roman" panose="02020603050405020304" pitchFamily="18" charset="0"/>
                        <a:ea typeface="Times New Roman" panose="02020603050405020304" pitchFamily="18" charset="0"/>
                        <a:cs typeface="Times New Roman" panose="02020603050405020304" pitchFamily="18" charset="0"/>
                      </a:endParaRPr>
                    </a:p>
                    <a:p>
                      <a:pPr marL="0" marR="0" indent="0" algn="just" defTabSz="914400" rtl="0" eaLnBrk="1" fontAlgn="auto" latinLnBrk="0" hangingPunct="1">
                        <a:lnSpc>
                          <a:spcPct val="100000"/>
                        </a:lnSpc>
                        <a:spcBef>
                          <a:spcPts val="0"/>
                        </a:spcBef>
                        <a:spcAft>
                          <a:spcPts val="0"/>
                        </a:spcAft>
                        <a:buClrTx/>
                        <a:buSzTx/>
                        <a:buFontTx/>
                        <a:buNone/>
                        <a:tabLst/>
                        <a:defRPr/>
                      </a:pPr>
                      <a:r>
                        <a:rPr lang="en-GB" sz="4000" dirty="0">
                          <a:latin typeface="Times New Roman" panose="02020603050405020304" pitchFamily="18" charset="0"/>
                          <a:ea typeface="Times New Roman" panose="02020603050405020304" pitchFamily="18" charset="0"/>
                          <a:cs typeface="Times New Roman" panose="02020603050405020304" pitchFamily="18" charset="0"/>
                        </a:rPr>
                        <a:t>-</a:t>
                      </a:r>
                      <a:r>
                        <a:rPr lang="en-GB" sz="4000" baseline="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baseline="0" dirty="0" err="1">
                          <a:latin typeface="Times New Roman" panose="02020603050405020304" pitchFamily="18" charset="0"/>
                          <a:ea typeface="Times New Roman" panose="02020603050405020304" pitchFamily="18" charset="0"/>
                          <a:cs typeface="Times New Roman" panose="02020603050405020304" pitchFamily="18" charset="0"/>
                        </a:rPr>
                        <a:t>N</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hững</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từ</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cảm</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thán</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bộc</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lộ</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trực</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tiếp</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tình</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cảm</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tác</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giả</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với</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bà</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just">
                        <a:lnSpc>
                          <a:spcPct val="100000"/>
                        </a:lnSpc>
                        <a:spcBef>
                          <a:spcPts val="0"/>
                        </a:spcBef>
                        <a:spcAft>
                          <a:spcPts val="0"/>
                        </a:spcAft>
                      </a:pPr>
                      <a:r>
                        <a:rPr lang="en-GB" sz="4000" baseline="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baseline="0" dirty="0" err="1">
                          <a:latin typeface="Times New Roman" panose="02020603050405020304" pitchFamily="18" charset="0"/>
                          <a:ea typeface="Times New Roman" panose="02020603050405020304" pitchFamily="18" charset="0"/>
                          <a:cs typeface="Times New Roman" panose="02020603050405020304" pitchFamily="18" charset="0"/>
                        </a:rPr>
                        <a:t>B</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ếp</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lửa</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chờn</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vờn</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sương</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sớm</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gợi</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tả</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hình</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ảnh</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khói</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bếp</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toả</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sương</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mai</a:t>
                      </a:r>
                      <a:endParaRPr lang="en-GB" sz="40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0000"/>
                        </a:lnSpc>
                        <a:spcBef>
                          <a:spcPts val="0"/>
                        </a:spcBef>
                        <a:spcAft>
                          <a:spcPts val="0"/>
                        </a:spcAft>
                      </a:pP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Ấp</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iu</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nồng</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đượm</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gợi</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tả</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sự</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ấm</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áp</a:t>
                      </a:r>
                      <a:endParaRPr lang="en-GB" sz="40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0000"/>
                        </a:lnSpc>
                        <a:spcBef>
                          <a:spcPts val="0"/>
                        </a:spcBef>
                        <a:spcAft>
                          <a:spcPts val="0"/>
                        </a:spcAft>
                      </a:pP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Khô</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rạc</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ngựa</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gầy</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gợi</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tả</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hình</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ảnh</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gầy</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gò</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thiếu</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ăn</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con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ngựa</a:t>
                      </a:r>
                      <a:endParaRPr lang="en-GB" sz="40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0000"/>
                        </a:lnSpc>
                        <a:spcBef>
                          <a:spcPts val="0"/>
                        </a:spcBef>
                        <a:spcAft>
                          <a:spcPts val="0"/>
                        </a:spcAft>
                      </a:pP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Lầm</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lụi</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gợi</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tả</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sự</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vất</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vả</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lầm</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than,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âm</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thầm</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p>
                    <a:p>
                      <a:pPr algn="just">
                        <a:lnSpc>
                          <a:spcPct val="100000"/>
                        </a:lnSpc>
                        <a:spcBef>
                          <a:spcPts val="0"/>
                        </a:spcBef>
                        <a:spcAft>
                          <a:spcPts val="0"/>
                        </a:spcAft>
                      </a:pPr>
                      <a:r>
                        <a:rPr lang="en-GB" sz="4000" b="1"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GB" sz="4000" b="1" dirty="0">
                          <a:latin typeface="Times New Roman" panose="02020603050405020304" pitchFamily="18" charset="0"/>
                          <a:ea typeface="Times New Roman" panose="02020603050405020304" pitchFamily="18" charset="0"/>
                          <a:cs typeface="Times New Roman" panose="02020603050405020304" pitchFamily="18" charset="0"/>
                        </a:rPr>
                        <a:t>Chi </a:t>
                      </a:r>
                      <a:r>
                        <a:rPr lang="en-GB" sz="4000" b="1" dirty="0" err="1">
                          <a:latin typeface="Times New Roman" panose="02020603050405020304" pitchFamily="18" charset="0"/>
                          <a:ea typeface="Times New Roman" panose="02020603050405020304" pitchFamily="18" charset="0"/>
                          <a:cs typeface="Times New Roman" panose="02020603050405020304" pitchFamily="18" charset="0"/>
                        </a:rPr>
                        <a:t>tiết</a:t>
                      </a:r>
                      <a:r>
                        <a:rPr lang="en-GB" sz="4000" b="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b="1" dirty="0" err="1">
                          <a:latin typeface="Times New Roman" panose="02020603050405020304" pitchFamily="18" charset="0"/>
                          <a:ea typeface="Times New Roman" panose="02020603050405020304" pitchFamily="18" charset="0"/>
                          <a:cs typeface="Times New Roman" panose="02020603050405020304" pitchFamily="18" charset="0"/>
                        </a:rPr>
                        <a:t>được</a:t>
                      </a:r>
                      <a:r>
                        <a:rPr lang="en-GB" sz="4000" b="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b="1" dirty="0" err="1">
                          <a:latin typeface="Times New Roman" panose="02020603050405020304" pitchFamily="18" charset="0"/>
                          <a:ea typeface="Times New Roman" panose="02020603050405020304" pitchFamily="18" charset="0"/>
                          <a:cs typeface="Times New Roman" panose="02020603050405020304" pitchFamily="18" charset="0"/>
                        </a:rPr>
                        <a:t>miêu</a:t>
                      </a:r>
                      <a:r>
                        <a:rPr lang="en-GB" sz="4000" b="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b="1" dirty="0" err="1">
                          <a:latin typeface="Times New Roman" panose="02020603050405020304" pitchFamily="18" charset="0"/>
                          <a:ea typeface="Times New Roman" panose="02020603050405020304" pitchFamily="18" charset="0"/>
                          <a:cs typeface="Times New Roman" panose="02020603050405020304" pitchFamily="18" charset="0"/>
                        </a:rPr>
                        <a:t>tả</a:t>
                      </a:r>
                      <a:r>
                        <a:rPr lang="en-GB" sz="4000" b="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b="1" dirty="0" err="1">
                          <a:latin typeface="Times New Roman" panose="02020603050405020304" pitchFamily="18" charset="0"/>
                          <a:ea typeface="Times New Roman" panose="02020603050405020304" pitchFamily="18" charset="0"/>
                          <a:cs typeface="Times New Roman" panose="02020603050405020304" pitchFamily="18" charset="0"/>
                        </a:rPr>
                        <a:t>sống</a:t>
                      </a:r>
                      <a:r>
                        <a:rPr lang="en-GB" sz="4000" b="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b="1" dirty="0" err="1">
                          <a:latin typeface="Times New Roman" panose="02020603050405020304" pitchFamily="18" charset="0"/>
                          <a:ea typeface="Times New Roman" panose="02020603050405020304" pitchFamily="18" charset="0"/>
                          <a:cs typeface="Times New Roman" panose="02020603050405020304" pitchFamily="18" charset="0"/>
                        </a:rPr>
                        <a:t>động</a:t>
                      </a:r>
                      <a:r>
                        <a:rPr lang="en-GB" sz="4000" b="1"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4000" b="1"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Sự</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hồi</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tưởng</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kể</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lại</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câu</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chuyện</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về</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bà</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từ</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khi</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cháu</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mới</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4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tuổi</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đến</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lúc</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đi</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học</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đối</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thoại</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với</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bà</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Khi</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tu</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hú</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kêu</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bà</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còn</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nhớ</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không</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i="1" dirty="0" err="1">
                          <a:latin typeface="Times New Roman" panose="02020603050405020304" pitchFamily="18" charset="0"/>
                          <a:ea typeface="Times New Roman" panose="02020603050405020304" pitchFamily="18" charset="0"/>
                          <a:cs typeface="Times New Roman" panose="02020603050405020304" pitchFamily="18" charset="0"/>
                        </a:rPr>
                        <a:t>bà</a:t>
                      </a:r>
                      <a:r>
                        <a:rPr lang="en-GB" sz="4000" i="1" dirty="0">
                          <a:latin typeface="Times New Roman" panose="02020603050405020304" pitchFamily="18" charset="0"/>
                          <a:ea typeface="Times New Roman" panose="02020603050405020304" pitchFamily="18" charset="0"/>
                          <a:cs typeface="Times New Roman" panose="02020603050405020304" pitchFamily="18" charset="0"/>
                        </a:rPr>
                        <a:t>)</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tái</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nguyên</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văn</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lời</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dặn</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cháu</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bà</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solidFill>
                      <a:schemeClr val="bg1"/>
                    </a:solidFill>
                  </a:tcPr>
                </a:tc>
                <a:extLst>
                  <a:ext uri="{0D108BD9-81ED-4DB2-BD59-A6C34878D82A}">
                    <a16:rowId xmlns:a16="http://schemas.microsoft.com/office/drawing/2014/main" val="4082792942"/>
                  </a:ext>
                </a:extLst>
              </a:tr>
              <a:tr h="0">
                <a:tc gridSpan="3">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4000" b="1" dirty="0" err="1">
                          <a:effectLst/>
                          <a:latin typeface="Times New Roman" panose="02020603050405020304" pitchFamily="18" charset="0"/>
                          <a:cs typeface="Times New Roman" panose="02020603050405020304" pitchFamily="18" charset="0"/>
                        </a:rPr>
                        <a:t>Tác</a:t>
                      </a:r>
                      <a:r>
                        <a:rPr lang="en-US" sz="4000" b="1" dirty="0">
                          <a:effectLst/>
                          <a:latin typeface="Times New Roman" panose="02020603050405020304" pitchFamily="18" charset="0"/>
                          <a:cs typeface="Times New Roman" panose="02020603050405020304" pitchFamily="18" charset="0"/>
                        </a:rPr>
                        <a:t> </a:t>
                      </a:r>
                      <a:r>
                        <a:rPr lang="en-US" sz="4000" b="1" dirty="0" err="1">
                          <a:effectLst/>
                          <a:latin typeface="Times New Roman" panose="02020603050405020304" pitchFamily="18" charset="0"/>
                          <a:cs typeface="Times New Roman" panose="02020603050405020304" pitchFamily="18" charset="0"/>
                        </a:rPr>
                        <a:t>dụng</a:t>
                      </a:r>
                      <a:r>
                        <a:rPr lang="en-US" sz="4000" b="1" dirty="0">
                          <a:effectLst/>
                          <a:latin typeface="Times New Roman" panose="02020603050405020304" pitchFamily="18" charset="0"/>
                          <a:cs typeface="Times New Roman" panose="02020603050405020304" pitchFamily="18" charset="0"/>
                        </a:rPr>
                        <a:t> </a:t>
                      </a:r>
                      <a:r>
                        <a:rPr lang="en-US" sz="4000" b="1" dirty="0" err="1">
                          <a:effectLst/>
                          <a:latin typeface="Times New Roman" panose="02020603050405020304" pitchFamily="18" charset="0"/>
                          <a:cs typeface="Times New Roman" panose="02020603050405020304" pitchFamily="18" charset="0"/>
                        </a:rPr>
                        <a:t>của</a:t>
                      </a:r>
                      <a:r>
                        <a:rPr lang="en-US" sz="4000" b="1" dirty="0">
                          <a:effectLst/>
                          <a:latin typeface="Times New Roman" panose="02020603050405020304" pitchFamily="18" charset="0"/>
                          <a:cs typeface="Times New Roman" panose="02020603050405020304" pitchFamily="18" charset="0"/>
                        </a:rPr>
                        <a:t> </a:t>
                      </a:r>
                      <a:r>
                        <a:rPr lang="en-US" sz="4000" b="1" dirty="0" err="1">
                          <a:effectLst/>
                          <a:latin typeface="Times New Roman" panose="02020603050405020304" pitchFamily="18" charset="0"/>
                          <a:cs typeface="Times New Roman" panose="02020603050405020304" pitchFamily="18" charset="0"/>
                        </a:rPr>
                        <a:t>việc</a:t>
                      </a:r>
                      <a:r>
                        <a:rPr lang="en-US" sz="4000" b="1" dirty="0">
                          <a:effectLst/>
                          <a:latin typeface="Times New Roman" panose="02020603050405020304" pitchFamily="18" charset="0"/>
                          <a:cs typeface="Times New Roman" panose="02020603050405020304" pitchFamily="18" charset="0"/>
                        </a:rPr>
                        <a:t> </a:t>
                      </a:r>
                      <a:r>
                        <a:rPr lang="en-US" sz="4000" b="1" dirty="0" err="1">
                          <a:effectLst/>
                          <a:latin typeface="Times New Roman" panose="02020603050405020304" pitchFamily="18" charset="0"/>
                          <a:cs typeface="Times New Roman" panose="02020603050405020304" pitchFamily="18" charset="0"/>
                        </a:rPr>
                        <a:t>kết</a:t>
                      </a:r>
                      <a:r>
                        <a:rPr lang="en-US" sz="4000" b="1" dirty="0">
                          <a:effectLst/>
                          <a:latin typeface="Times New Roman" panose="02020603050405020304" pitchFamily="18" charset="0"/>
                          <a:cs typeface="Times New Roman" panose="02020603050405020304" pitchFamily="18" charset="0"/>
                        </a:rPr>
                        <a:t> </a:t>
                      </a:r>
                      <a:r>
                        <a:rPr lang="en-US" sz="4000" b="1" dirty="0" err="1">
                          <a:effectLst/>
                          <a:latin typeface="Times New Roman" panose="02020603050405020304" pitchFamily="18" charset="0"/>
                          <a:cs typeface="Times New Roman" panose="02020603050405020304" pitchFamily="18" charset="0"/>
                        </a:rPr>
                        <a:t>hợp</a:t>
                      </a:r>
                      <a:r>
                        <a:rPr lang="en-US" sz="4000" b="1" dirty="0">
                          <a:effectLst/>
                          <a:latin typeface="Times New Roman" panose="02020603050405020304" pitchFamily="18" charset="0"/>
                          <a:cs typeface="Times New Roman" panose="02020603050405020304" pitchFamily="18" charset="0"/>
                        </a:rPr>
                        <a:t> </a:t>
                      </a:r>
                      <a:r>
                        <a:rPr lang="en-US" sz="4000" b="1" dirty="0" err="1">
                          <a:effectLst/>
                          <a:latin typeface="Times New Roman" panose="02020603050405020304" pitchFamily="18" charset="0"/>
                          <a:cs typeface="Times New Roman" panose="02020603050405020304" pitchFamily="18" charset="0"/>
                        </a:rPr>
                        <a:t>các</a:t>
                      </a:r>
                      <a:r>
                        <a:rPr lang="en-US" sz="4000" b="1" dirty="0">
                          <a:effectLst/>
                          <a:latin typeface="Times New Roman" panose="02020603050405020304" pitchFamily="18" charset="0"/>
                          <a:cs typeface="Times New Roman" panose="02020603050405020304" pitchFamily="18" charset="0"/>
                        </a:rPr>
                        <a:t> </a:t>
                      </a:r>
                      <a:r>
                        <a:rPr lang="en-US" sz="4000" b="1" dirty="0" err="1">
                          <a:effectLst/>
                          <a:latin typeface="Times New Roman" panose="02020603050405020304" pitchFamily="18" charset="0"/>
                          <a:cs typeface="Times New Roman" panose="02020603050405020304" pitchFamily="18" charset="0"/>
                        </a:rPr>
                        <a:t>yếu</a:t>
                      </a:r>
                      <a:r>
                        <a:rPr lang="en-US" sz="4000" b="1" dirty="0">
                          <a:effectLst/>
                          <a:latin typeface="Times New Roman" panose="02020603050405020304" pitchFamily="18" charset="0"/>
                          <a:cs typeface="Times New Roman" panose="02020603050405020304" pitchFamily="18" charset="0"/>
                        </a:rPr>
                        <a:t> </a:t>
                      </a:r>
                      <a:r>
                        <a:rPr lang="en-US" sz="4000" b="1" dirty="0" err="1">
                          <a:effectLst/>
                          <a:latin typeface="Times New Roman" panose="02020603050405020304" pitchFamily="18" charset="0"/>
                          <a:cs typeface="Times New Roman" panose="02020603050405020304" pitchFamily="18" charset="0"/>
                        </a:rPr>
                        <a:t>tố</a:t>
                      </a:r>
                      <a:r>
                        <a:rPr lang="en-US" sz="4000" b="1" dirty="0">
                          <a:effectLst/>
                          <a:latin typeface="Times New Roman" panose="02020603050405020304" pitchFamily="18" charset="0"/>
                          <a:cs typeface="Times New Roman" panose="02020603050405020304" pitchFamily="18" charset="0"/>
                        </a:rPr>
                        <a:t>:</a:t>
                      </a:r>
                      <a:r>
                        <a:rPr lang="en-US" sz="4000" b="1" baseline="0" dirty="0">
                          <a:effectLst/>
                          <a:latin typeface="Times New Roman" panose="02020603050405020304" pitchFamily="18" charset="0"/>
                          <a:cs typeface="Times New Roman" panose="02020603050405020304" pitchFamily="18" charset="0"/>
                        </a:rPr>
                        <a:t> </a:t>
                      </a:r>
                    </a:p>
                    <a:p>
                      <a:pPr marL="0" marR="0" indent="0" algn="just" defTabSz="914400" rtl="0" eaLnBrk="1" fontAlgn="auto" latinLnBrk="0" hangingPunct="1">
                        <a:lnSpc>
                          <a:spcPct val="100000"/>
                        </a:lnSpc>
                        <a:spcBef>
                          <a:spcPts val="0"/>
                        </a:spcBef>
                        <a:spcAft>
                          <a:spcPts val="0"/>
                        </a:spcAft>
                        <a:buClrTx/>
                        <a:buSzTx/>
                        <a:buFontTx/>
                        <a:buNone/>
                        <a:tabLst/>
                        <a:defRPr/>
                      </a:pP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Tái</a:t>
                      </a:r>
                      <a:r>
                        <a:rPr lang="en-GB" sz="4000" baseline="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baseline="0"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en-GB" sz="4000" baseline="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hình</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ảnh</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bà</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sống</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động</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cụ</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thể</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từ</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lúc</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nhân</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vật</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cháu</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còn</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nhỏ</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đến</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lúc</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trưởng</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thành</a:t>
                      </a:r>
                      <a:endParaRPr lang="en-GB" sz="4000" dirty="0">
                        <a:latin typeface="Times New Roman" panose="02020603050405020304" pitchFamily="18" charset="0"/>
                        <a:ea typeface="Times New Roman" panose="02020603050405020304" pitchFamily="18" charset="0"/>
                        <a:cs typeface="Times New Roman" panose="02020603050405020304" pitchFamily="18" charset="0"/>
                      </a:endParaRPr>
                    </a:p>
                    <a:p>
                      <a:pPr marL="0" marR="0" indent="0" algn="just" defTabSz="914400" rtl="0" eaLnBrk="1" fontAlgn="auto" latinLnBrk="0" hangingPunct="1">
                        <a:lnSpc>
                          <a:spcPct val="100000"/>
                        </a:lnSpc>
                        <a:spcBef>
                          <a:spcPts val="0"/>
                        </a:spcBef>
                        <a:spcAft>
                          <a:spcPts val="0"/>
                        </a:spcAft>
                        <a:buClrTx/>
                        <a:buSzTx/>
                        <a:buFontTx/>
                        <a:buNone/>
                        <a:tabLst/>
                        <a:defRPr/>
                      </a:pPr>
                      <a:r>
                        <a:rPr lang="en-GB" sz="4000" baseline="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baseline="0" dirty="0" err="1">
                          <a:latin typeface="Times New Roman" panose="02020603050405020304" pitchFamily="18" charset="0"/>
                          <a:ea typeface="Times New Roman" panose="02020603050405020304" pitchFamily="18" charset="0"/>
                          <a:cs typeface="Times New Roman" panose="02020603050405020304" pitchFamily="18" charset="0"/>
                        </a:rPr>
                        <a:t>T</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hể</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tình</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cảm</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yêu</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thương</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vô</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bờ</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lòng</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biết</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ơn</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đối</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với</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bà</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solidFill>
                      <a:schemeClr val="bg1">
                        <a:lumMod val="95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36679285"/>
                  </a:ext>
                </a:extLst>
              </a:tr>
            </a:tbl>
          </a:graphicData>
        </a:graphic>
      </p:graphicFrame>
      <p:sp>
        <p:nvSpPr>
          <p:cNvPr id="4" name="Rectangle 3"/>
          <p:cNvSpPr/>
          <p:nvPr/>
        </p:nvSpPr>
        <p:spPr>
          <a:xfrm>
            <a:off x="571500" y="342900"/>
            <a:ext cx="16992600" cy="76944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b="1" dirty="0">
                <a:solidFill>
                  <a:prstClr val="black"/>
                </a:solidFill>
                <a:latin typeface="Times New Roman" panose="02020603050405020304" pitchFamily="18" charset="0"/>
                <a:cs typeface="Times New Roman" panose="02020603050405020304" pitchFamily="18" charset="0"/>
              </a:rPr>
              <a:t>c. </a:t>
            </a:r>
            <a:r>
              <a:rPr kumimoji="0" lang="en-US" sz="4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Sự</a:t>
            </a:r>
            <a:r>
              <a:rPr kumimoji="0" lang="en-US" sz="44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kết</a:t>
            </a:r>
            <a:r>
              <a:rPr kumimoji="0" lang="en-US" sz="44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hợp</a:t>
            </a:r>
            <a:r>
              <a:rPr kumimoji="0" lang="en-US" sz="44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giữa</a:t>
            </a:r>
            <a:r>
              <a:rPr kumimoji="0" lang="en-US" sz="44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các</a:t>
            </a:r>
            <a:r>
              <a:rPr kumimoji="0" lang="en-US" sz="44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yếu</a:t>
            </a:r>
            <a:r>
              <a:rPr kumimoji="0" lang="en-US" sz="44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tố</a:t>
            </a:r>
            <a:r>
              <a:rPr kumimoji="0" lang="en-US" sz="44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biểu</a:t>
            </a:r>
            <a:r>
              <a:rPr kumimoji="0" lang="en-US" sz="44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cảm</a:t>
            </a:r>
            <a:r>
              <a:rPr kumimoji="0" lang="en-US" sz="44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miêu</a:t>
            </a:r>
            <a:r>
              <a:rPr kumimoji="0" lang="en-US" sz="44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tả</a:t>
            </a:r>
            <a:r>
              <a:rPr kumimoji="0" lang="en-US" sz="44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tự</a:t>
            </a:r>
            <a:r>
              <a:rPr kumimoji="0" lang="en-US" sz="44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sự</a:t>
            </a:r>
            <a:endParaRPr kumimoji="0" lang="en-US" sz="4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151416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098" name="Picture 2" descr="Cảm nhận của em về hình ảnh bếp lửa (6 mẫu) - Văn 9">
            <a:extLst>
              <a:ext uri="{FF2B5EF4-FFF2-40B4-BE49-F238E27FC236}">
                <a16:creationId xmlns:a16="http://schemas.microsoft.com/office/drawing/2014/main" id="{D04E2DBB-CD7B-6698-4007-895E61C4CD1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667" r="1" b="1"/>
          <a:stretch/>
        </p:blipFill>
        <p:spPr bwMode="auto">
          <a:xfrm>
            <a:off x="20" y="10"/>
            <a:ext cx="18287980" cy="10286990"/>
          </a:xfrm>
          <a:prstGeom prst="rect">
            <a:avLst/>
          </a:prstGeom>
          <a:noFill/>
          <a:extLst>
            <a:ext uri="{909E8E84-426E-40DD-AFC4-6F175D3DCCD1}">
              <a14:hiddenFill xmlns:a14="http://schemas.microsoft.com/office/drawing/2010/main">
                <a:solidFill>
                  <a:srgbClr val="FFFFFF"/>
                </a:solidFill>
              </a14:hiddenFill>
            </a:ext>
          </a:extLst>
        </p:spPr>
      </p:pic>
      <p:sp>
        <p:nvSpPr>
          <p:cNvPr id="4103" name="Rectangle 4102">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980213"/>
            <a:ext cx="18288000" cy="1104826"/>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F68460-070C-748A-D78E-B17AEDF8EF8F}"/>
              </a:ext>
            </a:extLst>
          </p:cNvPr>
          <p:cNvSpPr txBox="1">
            <a:spLocks/>
          </p:cNvSpPr>
          <p:nvPr/>
        </p:nvSpPr>
        <p:spPr>
          <a:xfrm>
            <a:off x="785812" y="7975860"/>
            <a:ext cx="16816388" cy="111725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indent="180340">
              <a:spcBef>
                <a:spcPts val="400"/>
              </a:spcBef>
              <a:spcAft>
                <a:spcPts val="400"/>
              </a:spcAft>
            </a:pPr>
            <a:r>
              <a:rPr lang="en-GB" sz="5400" dirty="0">
                <a:solidFill>
                  <a:srgbClr val="FF0000"/>
                </a:solidFill>
                <a:latin typeface="#9Slide07 IcielBaliho Script" pitchFamily="2" charset="0"/>
                <a:ea typeface="Calibri" panose="020F0502020204030204" pitchFamily="34" charset="0"/>
                <a:cs typeface="Times New Roman" panose="02020603050405020304" pitchFamily="18" charset="0"/>
              </a:rPr>
              <a:t>2. </a:t>
            </a:r>
            <a:r>
              <a:rPr lang="en-GB" sz="5400" dirty="0" err="1">
                <a:solidFill>
                  <a:srgbClr val="FF0000"/>
                </a:solidFill>
                <a:latin typeface="#9Slide07 IcielBaliho Script" pitchFamily="2" charset="0"/>
                <a:ea typeface="Calibri" panose="020F0502020204030204" pitchFamily="34" charset="0"/>
                <a:cs typeface="Times New Roman" panose="02020603050405020304" pitchFamily="18" charset="0"/>
              </a:rPr>
              <a:t>Bố</a:t>
            </a:r>
            <a:r>
              <a:rPr lang="en-GB" sz="5400" dirty="0">
                <a:solidFill>
                  <a:srgbClr val="FF0000"/>
                </a:solidFill>
                <a:latin typeface="#9Slide07 IcielBaliho Script" pitchFamily="2" charset="0"/>
                <a:ea typeface="Calibri" panose="020F0502020204030204" pitchFamily="34" charset="0"/>
                <a:cs typeface="Times New Roman" panose="02020603050405020304" pitchFamily="18" charset="0"/>
              </a:rPr>
              <a:t> </a:t>
            </a:r>
            <a:r>
              <a:rPr lang="en-GB" sz="5400" dirty="0" err="1">
                <a:solidFill>
                  <a:srgbClr val="FF0000"/>
                </a:solidFill>
                <a:latin typeface="#9Slide07 IcielBaliho Script" pitchFamily="2" charset="0"/>
                <a:ea typeface="Calibri" panose="020F0502020204030204" pitchFamily="34" charset="0"/>
                <a:cs typeface="Times New Roman" panose="02020603050405020304" pitchFamily="18" charset="0"/>
              </a:rPr>
              <a:t>cục</a:t>
            </a:r>
            <a:r>
              <a:rPr lang="en-GB" sz="5400" dirty="0">
                <a:solidFill>
                  <a:srgbClr val="FF0000"/>
                </a:solidFill>
                <a:latin typeface="#9Slide07 IcielBaliho Script" pitchFamily="2" charset="0"/>
                <a:ea typeface="Calibri" panose="020F0502020204030204" pitchFamily="34" charset="0"/>
                <a:cs typeface="Times New Roman" panose="02020603050405020304" pitchFamily="18" charset="0"/>
              </a:rPr>
              <a:t>, </a:t>
            </a:r>
            <a:r>
              <a:rPr lang="en-GB" sz="5400" dirty="0" err="1">
                <a:solidFill>
                  <a:srgbClr val="FF0000"/>
                </a:solidFill>
                <a:latin typeface="#9Slide07 IcielBaliho Script" pitchFamily="2" charset="0"/>
                <a:ea typeface="Calibri" panose="020F0502020204030204" pitchFamily="34" charset="0"/>
                <a:cs typeface="Times New Roman" panose="02020603050405020304" pitchFamily="18" charset="0"/>
              </a:rPr>
              <a:t>mạch</a:t>
            </a:r>
            <a:r>
              <a:rPr lang="en-GB" sz="5400" dirty="0">
                <a:solidFill>
                  <a:srgbClr val="FF0000"/>
                </a:solidFill>
                <a:latin typeface="#9Slide07 IcielBaliho Script" pitchFamily="2" charset="0"/>
                <a:ea typeface="Calibri" panose="020F0502020204030204" pitchFamily="34" charset="0"/>
                <a:cs typeface="Times New Roman" panose="02020603050405020304" pitchFamily="18" charset="0"/>
              </a:rPr>
              <a:t> </a:t>
            </a:r>
            <a:r>
              <a:rPr lang="en-GB" sz="5400" dirty="0" err="1">
                <a:solidFill>
                  <a:srgbClr val="FF0000"/>
                </a:solidFill>
                <a:latin typeface="#9Slide07 IcielBaliho Script" pitchFamily="2" charset="0"/>
                <a:ea typeface="Calibri" panose="020F0502020204030204" pitchFamily="34" charset="0"/>
                <a:cs typeface="Times New Roman" panose="02020603050405020304" pitchFamily="18" charset="0"/>
              </a:rPr>
              <a:t>cảm</a:t>
            </a:r>
            <a:r>
              <a:rPr lang="en-GB" sz="5400" dirty="0">
                <a:solidFill>
                  <a:srgbClr val="FF0000"/>
                </a:solidFill>
                <a:latin typeface="#9Slide07 IcielBaliho Script" pitchFamily="2" charset="0"/>
                <a:ea typeface="Calibri" panose="020F0502020204030204" pitchFamily="34" charset="0"/>
                <a:cs typeface="Times New Roman" panose="02020603050405020304" pitchFamily="18" charset="0"/>
              </a:rPr>
              <a:t> </a:t>
            </a:r>
            <a:r>
              <a:rPr lang="en-GB" sz="5400" dirty="0" err="1">
                <a:solidFill>
                  <a:srgbClr val="FF0000"/>
                </a:solidFill>
                <a:latin typeface="#9Slide07 IcielBaliho Script" pitchFamily="2" charset="0"/>
                <a:ea typeface="Calibri" panose="020F0502020204030204" pitchFamily="34" charset="0"/>
                <a:cs typeface="Times New Roman" panose="02020603050405020304" pitchFamily="18" charset="0"/>
              </a:rPr>
              <a:t>xúc</a:t>
            </a:r>
            <a:r>
              <a:rPr lang="en-GB" sz="5400" dirty="0">
                <a:solidFill>
                  <a:srgbClr val="FF0000"/>
                </a:solidFill>
                <a:latin typeface="#9Slide07 IcielBaliho Script" pitchFamily="2" charset="0"/>
                <a:ea typeface="Calibri" panose="020F0502020204030204" pitchFamily="34" charset="0"/>
                <a:cs typeface="Times New Roman" panose="02020603050405020304" pitchFamily="18" charset="0"/>
              </a:rPr>
              <a:t>, </a:t>
            </a:r>
            <a:r>
              <a:rPr lang="en-GB" sz="5400" dirty="0" err="1">
                <a:solidFill>
                  <a:srgbClr val="FF0000"/>
                </a:solidFill>
                <a:latin typeface="#9Slide07 IcielBaliho Script" pitchFamily="2" charset="0"/>
                <a:ea typeface="Calibri" panose="020F0502020204030204" pitchFamily="34" charset="0"/>
                <a:cs typeface="Times New Roman" panose="02020603050405020304" pitchFamily="18" charset="0"/>
              </a:rPr>
              <a:t>cảm</a:t>
            </a:r>
            <a:r>
              <a:rPr lang="en-GB" sz="5400" dirty="0">
                <a:solidFill>
                  <a:srgbClr val="FF0000"/>
                </a:solidFill>
                <a:latin typeface="#9Slide07 IcielBaliho Script" pitchFamily="2" charset="0"/>
                <a:ea typeface="Calibri" panose="020F0502020204030204" pitchFamily="34" charset="0"/>
                <a:cs typeface="Times New Roman" panose="02020603050405020304" pitchFamily="18" charset="0"/>
              </a:rPr>
              <a:t> </a:t>
            </a:r>
            <a:r>
              <a:rPr lang="en-GB" sz="5400" dirty="0" err="1">
                <a:solidFill>
                  <a:srgbClr val="FF0000"/>
                </a:solidFill>
                <a:latin typeface="#9Slide07 IcielBaliho Script" pitchFamily="2" charset="0"/>
                <a:ea typeface="Calibri" panose="020F0502020204030204" pitchFamily="34" charset="0"/>
                <a:cs typeface="Times New Roman" panose="02020603050405020304" pitchFamily="18" charset="0"/>
              </a:rPr>
              <a:t>hứng</a:t>
            </a:r>
            <a:r>
              <a:rPr lang="en-GB" sz="5400" dirty="0">
                <a:solidFill>
                  <a:srgbClr val="FF0000"/>
                </a:solidFill>
                <a:latin typeface="#9Slide07 IcielBaliho Script" pitchFamily="2" charset="0"/>
                <a:ea typeface="Calibri" panose="020F0502020204030204" pitchFamily="34" charset="0"/>
                <a:cs typeface="Times New Roman" panose="02020603050405020304" pitchFamily="18" charset="0"/>
              </a:rPr>
              <a:t> </a:t>
            </a:r>
            <a:r>
              <a:rPr lang="en-GB" sz="5400" dirty="0" err="1">
                <a:solidFill>
                  <a:srgbClr val="FF0000"/>
                </a:solidFill>
                <a:latin typeface="#9Slide07 IcielBaliho Script" pitchFamily="2" charset="0"/>
                <a:ea typeface="Calibri" panose="020F0502020204030204" pitchFamily="34" charset="0"/>
                <a:cs typeface="Times New Roman" panose="02020603050405020304" pitchFamily="18" charset="0"/>
              </a:rPr>
              <a:t>chủ</a:t>
            </a:r>
            <a:r>
              <a:rPr lang="en-GB" sz="5400" dirty="0">
                <a:solidFill>
                  <a:srgbClr val="FF0000"/>
                </a:solidFill>
                <a:latin typeface="#9Slide07 IcielBaliho Script" pitchFamily="2" charset="0"/>
                <a:ea typeface="Calibri" panose="020F0502020204030204" pitchFamily="34" charset="0"/>
                <a:cs typeface="Times New Roman" panose="02020603050405020304" pitchFamily="18" charset="0"/>
              </a:rPr>
              <a:t> </a:t>
            </a:r>
            <a:r>
              <a:rPr lang="en-GB" sz="5400" dirty="0" err="1">
                <a:solidFill>
                  <a:srgbClr val="FF0000"/>
                </a:solidFill>
                <a:latin typeface="#9Slide07 IcielBaliho Script" pitchFamily="2" charset="0"/>
                <a:ea typeface="Calibri" panose="020F0502020204030204" pitchFamily="34" charset="0"/>
                <a:cs typeface="Times New Roman" panose="02020603050405020304" pitchFamily="18" charset="0"/>
              </a:rPr>
              <a:t>đạo</a:t>
            </a:r>
            <a:r>
              <a:rPr lang="en-GB" sz="5400" dirty="0">
                <a:solidFill>
                  <a:srgbClr val="FF0000"/>
                </a:solidFill>
                <a:latin typeface="#9Slide07 IcielBaliho Script" pitchFamily="2" charset="0"/>
                <a:ea typeface="Calibri" panose="020F0502020204030204" pitchFamily="34" charset="0"/>
                <a:cs typeface="Times New Roman" panose="02020603050405020304" pitchFamily="18" charset="0"/>
              </a:rPr>
              <a:t> </a:t>
            </a:r>
            <a:r>
              <a:rPr lang="en-GB" sz="5400" dirty="0" err="1">
                <a:solidFill>
                  <a:srgbClr val="FF0000"/>
                </a:solidFill>
                <a:latin typeface="#9Slide07 IcielBaliho Script" pitchFamily="2" charset="0"/>
                <a:ea typeface="Calibri" panose="020F0502020204030204" pitchFamily="34" charset="0"/>
                <a:cs typeface="Times New Roman" panose="02020603050405020304" pitchFamily="18" charset="0"/>
              </a:rPr>
              <a:t>của</a:t>
            </a:r>
            <a:r>
              <a:rPr lang="en-GB" sz="5400" dirty="0">
                <a:solidFill>
                  <a:srgbClr val="FF0000"/>
                </a:solidFill>
                <a:latin typeface="#9Slide07 IcielBaliho Script" pitchFamily="2" charset="0"/>
                <a:ea typeface="Calibri" panose="020F0502020204030204" pitchFamily="34" charset="0"/>
                <a:cs typeface="Times New Roman" panose="02020603050405020304" pitchFamily="18" charset="0"/>
              </a:rPr>
              <a:t> </a:t>
            </a:r>
            <a:r>
              <a:rPr lang="en-GB" sz="5400" dirty="0" err="1">
                <a:solidFill>
                  <a:srgbClr val="FF0000"/>
                </a:solidFill>
                <a:latin typeface="#9Slide07 IcielBaliho Script" pitchFamily="2" charset="0"/>
                <a:ea typeface="Calibri" panose="020F0502020204030204" pitchFamily="34" charset="0"/>
                <a:cs typeface="Times New Roman" panose="02020603050405020304" pitchFamily="18" charset="0"/>
              </a:rPr>
              <a:t>bài</a:t>
            </a:r>
            <a:r>
              <a:rPr lang="en-GB" sz="5400" dirty="0">
                <a:solidFill>
                  <a:srgbClr val="FF0000"/>
                </a:solidFill>
                <a:latin typeface="#9Slide07 IcielBaliho Script" pitchFamily="2" charset="0"/>
                <a:ea typeface="Calibri" panose="020F0502020204030204" pitchFamily="34" charset="0"/>
                <a:cs typeface="Times New Roman" panose="02020603050405020304" pitchFamily="18" charset="0"/>
              </a:rPr>
              <a:t> </a:t>
            </a:r>
            <a:r>
              <a:rPr lang="en-GB" sz="5400" dirty="0" err="1">
                <a:solidFill>
                  <a:srgbClr val="FF0000"/>
                </a:solidFill>
                <a:latin typeface="#9Slide07 IcielBaliho Script" pitchFamily="2" charset="0"/>
                <a:ea typeface="Calibri" panose="020F0502020204030204" pitchFamily="34" charset="0"/>
                <a:cs typeface="Times New Roman" panose="02020603050405020304" pitchFamily="18" charset="0"/>
              </a:rPr>
              <a:t>thơ</a:t>
            </a:r>
            <a:endParaRPr lang="en-US" sz="5400" dirty="0">
              <a:solidFill>
                <a:srgbClr val="FF0000"/>
              </a:solidFill>
              <a:latin typeface="#9Slide07 IcielBaliho Script" pitchFamily="2" charset="0"/>
              <a:ea typeface="Calibri" panose="020F0502020204030204" pitchFamily="34" charset="0"/>
              <a:cs typeface="Times New Roman" panose="02020603050405020304" pitchFamily="18" charset="0"/>
            </a:endParaRPr>
          </a:p>
        </p:txBody>
      </p:sp>
      <p:cxnSp>
        <p:nvCxnSpPr>
          <p:cNvPr id="4105" name="Straight Connector 4104">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7862974"/>
            <a:ext cx="18288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4107" name="Straight Connector 4106">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9202278"/>
            <a:ext cx="18288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3866736"/>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a:lum/>
            <a:extLst>
              <a:ext uri="{96DAC541-7B7A-43D3-8B79-37D633B846F1}">
                <asvg:svgBlip xmlns:asvg="http://schemas.microsoft.com/office/drawing/2016/SVG/main" r:embed="rId3"/>
              </a:ext>
            </a:extLst>
          </a:blip>
          <a:srcRect/>
          <a:stretch>
            <a:fillRect t="-26000" b="-26000"/>
          </a:stretch>
        </a:blipFill>
        <a:effectLst/>
      </p:bgPr>
    </p:bg>
    <p:spTree>
      <p:nvGrpSpPr>
        <p:cNvPr id="1" name=""/>
        <p:cNvGrpSpPr/>
        <p:nvPr/>
      </p:nvGrpSpPr>
      <p:grpSpPr>
        <a:xfrm>
          <a:off x="0" y="0"/>
          <a:ext cx="0" cy="0"/>
          <a:chOff x="0" y="0"/>
          <a:chExt cx="0" cy="0"/>
        </a:xfrm>
      </p:grpSpPr>
      <p:sp>
        <p:nvSpPr>
          <p:cNvPr id="19" name="Rectangle 18"/>
          <p:cNvSpPr/>
          <p:nvPr/>
        </p:nvSpPr>
        <p:spPr>
          <a:xfrm>
            <a:off x="2083204" y="952500"/>
            <a:ext cx="5897127" cy="1015663"/>
          </a:xfrm>
          <a:prstGeom prst="rect">
            <a:avLst/>
          </a:prstGeom>
        </p:spPr>
        <p:txBody>
          <a:bodyPr wrap="none">
            <a:spAutoFit/>
          </a:bodyPr>
          <a:lstStyle/>
          <a:p>
            <a:pPr indent="180340">
              <a:spcBef>
                <a:spcPts val="400"/>
              </a:spcBef>
              <a:spcAft>
                <a:spcPts val="400"/>
              </a:spcAft>
            </a:pPr>
            <a:r>
              <a:rPr lang="en-GB" sz="6000" dirty="0">
                <a:solidFill>
                  <a:srgbClr val="FF0000"/>
                </a:solidFill>
                <a:latin typeface="#9Slide07 IcielBC Cubano Normal" panose="00000500000000000000" pitchFamily="2" charset="0"/>
                <a:ea typeface="Calibri" panose="020F0502020204030204" pitchFamily="34" charset="0"/>
                <a:cs typeface="Times New Roman" panose="02020603050405020304" pitchFamily="18" charset="0"/>
              </a:rPr>
              <a:t>CẶP ĐÔI CHIA SẺ</a:t>
            </a:r>
            <a:endParaRPr lang="en-US" sz="6000" dirty="0">
              <a:solidFill>
                <a:srgbClr val="FF0000"/>
              </a:solidFill>
              <a:latin typeface="#9Slide07 IcielBC Cubano Normal" panose="00000500000000000000" pitchFamily="2" charset="0"/>
              <a:ea typeface="Calibri" panose="020F0502020204030204" pitchFamily="34" charset="0"/>
              <a:cs typeface="Times New Roman" panose="02020603050405020304" pitchFamily="18" charset="0"/>
            </a:endParaRPr>
          </a:p>
        </p:txBody>
      </p:sp>
      <p:sp>
        <p:nvSpPr>
          <p:cNvPr id="20" name="Rectangle 19"/>
          <p:cNvSpPr/>
          <p:nvPr/>
        </p:nvSpPr>
        <p:spPr>
          <a:xfrm>
            <a:off x="2209801" y="3390900"/>
            <a:ext cx="5770530" cy="2800767"/>
          </a:xfrm>
          <a:prstGeom prst="rect">
            <a:avLst/>
          </a:prstGeom>
        </p:spPr>
        <p:txBody>
          <a:bodyPr wrap="square">
            <a:spAutoFit/>
          </a:bodyPr>
          <a:lstStyle/>
          <a:p>
            <a:pPr algn="just"/>
            <a:r>
              <a:rPr lang="en-US" sz="4400" dirty="0" err="1">
                <a:latin typeface="Times New Roman" panose="02020603050405020304" pitchFamily="18" charset="0"/>
                <a:cs typeface="Times New Roman" panose="02020603050405020304" pitchFamily="18" charset="0"/>
              </a:rPr>
              <a:t>Xác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định</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bố</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cục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mạch</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cảm</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xúc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và</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cảm</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hứng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chủ</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đạo</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của</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văn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bản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Bếp</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lửa</a:t>
            </a:r>
            <a:r>
              <a:rPr lang="en-US" sz="4400" dirty="0">
                <a:latin typeface="Times New Roman" panose="02020603050405020304" pitchFamily="18" charset="0"/>
                <a:cs typeface="Times New Roman" panose="02020603050405020304" pitchFamily="18" charset="0"/>
              </a:rPr>
              <a:t>”</a:t>
            </a:r>
          </a:p>
        </p:txBody>
      </p:sp>
      <p:pic>
        <p:nvPicPr>
          <p:cNvPr id="22" name="Picture 21">
            <a:extLst>
              <a:ext uri="{FF2B5EF4-FFF2-40B4-BE49-F238E27FC236}">
                <a16:creationId xmlns:a16="http://schemas.microsoft.com/office/drawing/2014/main" id="{93DE8264-9AE6-DD85-AC64-B477ECEF9FD6}"/>
              </a:ext>
            </a:extLst>
          </p:cNvPr>
          <p:cNvPicPr>
            <a:picLocks noChangeAspect="1"/>
          </p:cNvPicPr>
          <p:nvPr/>
        </p:nvPicPr>
        <p:blipFill>
          <a:blip r:embed="rId4"/>
          <a:stretch>
            <a:fillRect/>
          </a:stretch>
        </p:blipFill>
        <p:spPr>
          <a:xfrm>
            <a:off x="8991600" y="38100"/>
            <a:ext cx="7182716" cy="10287000"/>
          </a:xfrm>
          <a:prstGeom prst="rect">
            <a:avLst/>
          </a:prstGeom>
        </p:spPr>
      </p:pic>
    </p:spTree>
    <p:extLst>
      <p:ext uri="{BB962C8B-B14F-4D97-AF65-F5344CB8AC3E}">
        <p14:creationId xmlns:p14="http://schemas.microsoft.com/office/powerpoint/2010/main" val="1860707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barn(inVertical)">
                                      <p:cBhvr>
                                        <p:cTn id="10" dur="500"/>
                                        <p:tgtEl>
                                          <p:spTgt spid="20"/>
                                        </p:tgtEl>
                                      </p:cBhvr>
                                    </p:animEffect>
                                  </p:childTnLst>
                                </p:cTn>
                              </p:par>
                              <p:par>
                                <p:cTn id="11" presetID="16" presetClass="entr" presetSubtype="21"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barn(inVertical)">
                                      <p:cBhvr>
                                        <p:cTn id="1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a:lum/>
            <a:extLst>
              <a:ext uri="{96DAC541-7B7A-43D3-8B79-37D633B846F1}">
                <asvg:svgBlip xmlns:asvg="http://schemas.microsoft.com/office/drawing/2016/SVG/main" r:embed="rId2"/>
              </a:ext>
            </a:extLst>
          </a:blip>
          <a:srcRect/>
          <a:stretch>
            <a:fillRect t="-26000" b="-26000"/>
          </a:stretch>
        </a:blipFill>
        <a:effectLst/>
      </p:bgPr>
    </p:bg>
    <p:spTree>
      <p:nvGrpSpPr>
        <p:cNvPr id="1" name=""/>
        <p:cNvGrpSpPr/>
        <p:nvPr/>
      </p:nvGrpSpPr>
      <p:grpSpPr>
        <a:xfrm>
          <a:off x="0" y="0"/>
          <a:ext cx="0" cy="0"/>
          <a:chOff x="0" y="0"/>
          <a:chExt cx="0" cy="0"/>
        </a:xfrm>
      </p:grpSpPr>
      <p:sp>
        <p:nvSpPr>
          <p:cNvPr id="2" name="Freeform 8">
            <a:extLst>
              <a:ext uri="{FF2B5EF4-FFF2-40B4-BE49-F238E27FC236}">
                <a16:creationId xmlns:a16="http://schemas.microsoft.com/office/drawing/2014/main" id="{12F4CA77-E09F-9F19-03DA-C17F2D940A61}"/>
              </a:ext>
            </a:extLst>
          </p:cNvPr>
          <p:cNvSpPr/>
          <p:nvPr/>
        </p:nvSpPr>
        <p:spPr>
          <a:xfrm rot="-224412">
            <a:off x="516876" y="1497844"/>
            <a:ext cx="2498680" cy="2899312"/>
          </a:xfrm>
          <a:custGeom>
            <a:avLst/>
            <a:gdLst/>
            <a:ahLst/>
            <a:cxnLst/>
            <a:rect l="l" t="t" r="r" b="b"/>
            <a:pathLst>
              <a:path w="2498680" h="2899312">
                <a:moveTo>
                  <a:pt x="0" y="0"/>
                </a:moveTo>
                <a:lnTo>
                  <a:pt x="2498680" y="0"/>
                </a:lnTo>
                <a:lnTo>
                  <a:pt x="2498680" y="2899313"/>
                </a:lnTo>
                <a:lnTo>
                  <a:pt x="0" y="2899313"/>
                </a:lnTo>
                <a:lnTo>
                  <a:pt x="0" y="0"/>
                </a:lnTo>
                <a:close/>
              </a:path>
            </a:pathLst>
          </a:custGeom>
          <a:blipFill>
            <a:blip>
              <a:extLst>
                <a:ext uri="{96DAC541-7B7A-43D3-8B79-37D633B846F1}">
                  <asvg:svgBlip xmlns:asvg="http://schemas.microsoft.com/office/drawing/2016/SVG/main" r:embed="rId3"/>
                </a:ext>
              </a:extLst>
            </a:blip>
            <a:stretch>
              <a:fillRect/>
            </a:stretch>
          </a:blipFill>
        </p:spPr>
      </p:sp>
      <p:grpSp>
        <p:nvGrpSpPr>
          <p:cNvPr id="3" name="Group 9">
            <a:extLst>
              <a:ext uri="{FF2B5EF4-FFF2-40B4-BE49-F238E27FC236}">
                <a16:creationId xmlns:a16="http://schemas.microsoft.com/office/drawing/2014/main" id="{55358519-9FC9-3E0B-7EBB-B85B35A5F871}"/>
              </a:ext>
            </a:extLst>
          </p:cNvPr>
          <p:cNvGrpSpPr/>
          <p:nvPr/>
        </p:nvGrpSpPr>
        <p:grpSpPr>
          <a:xfrm>
            <a:off x="2087342" y="2862847"/>
            <a:ext cx="3736786" cy="1565893"/>
            <a:chOff x="11550" y="-112872"/>
            <a:chExt cx="4982382" cy="2087857"/>
          </a:xfrm>
        </p:grpSpPr>
        <p:sp>
          <p:nvSpPr>
            <p:cNvPr id="4" name="AutoShape 10">
              <a:extLst>
                <a:ext uri="{FF2B5EF4-FFF2-40B4-BE49-F238E27FC236}">
                  <a16:creationId xmlns:a16="http://schemas.microsoft.com/office/drawing/2014/main" id="{DF75290F-AD97-44F2-2F4C-5463EEA194D5}"/>
                </a:ext>
              </a:extLst>
            </p:cNvPr>
            <p:cNvSpPr/>
            <p:nvPr/>
          </p:nvSpPr>
          <p:spPr>
            <a:xfrm rot="41469">
              <a:off x="11550" y="29980"/>
              <a:ext cx="4982382" cy="1945005"/>
            </a:xfrm>
            <a:prstGeom prst="rect">
              <a:avLst/>
            </a:prstGeom>
            <a:solidFill>
              <a:srgbClr val="FFE27B"/>
            </a:solidFill>
          </p:spPr>
        </p:sp>
        <p:sp>
          <p:nvSpPr>
            <p:cNvPr id="5" name="TextBox 11">
              <a:extLst>
                <a:ext uri="{FF2B5EF4-FFF2-40B4-BE49-F238E27FC236}">
                  <a16:creationId xmlns:a16="http://schemas.microsoft.com/office/drawing/2014/main" id="{4702EA27-9C5D-3E35-905A-86DCCE1E9670}"/>
                </a:ext>
              </a:extLst>
            </p:cNvPr>
            <p:cNvSpPr txBox="1"/>
            <p:nvPr/>
          </p:nvSpPr>
          <p:spPr>
            <a:xfrm rot="41469">
              <a:off x="459331" y="-112872"/>
              <a:ext cx="4086821" cy="1967633"/>
            </a:xfrm>
            <a:prstGeom prst="rect">
              <a:avLst/>
            </a:prstGeom>
          </p:spPr>
          <p:txBody>
            <a:bodyPr lIns="0" tIns="0" rIns="0" bIns="0" rtlCol="0" anchor="t">
              <a:spAutoFit/>
            </a:bodyPr>
            <a:lstStyle/>
            <a:p>
              <a:pPr marL="0" lvl="0" indent="0" algn="ctr">
                <a:lnSpc>
                  <a:spcPts val="12180"/>
                </a:lnSpc>
                <a:spcBef>
                  <a:spcPct val="0"/>
                </a:spcBef>
              </a:pPr>
              <a:r>
                <a:rPr lang="en-US" sz="8700" u="none" strike="noStrike">
                  <a:solidFill>
                    <a:srgbClr val="202020"/>
                  </a:solidFill>
                  <a:latin typeface="#9Slide04 Rokkitt ExtraBold" panose="00000900000000000000" pitchFamily="2" charset="0"/>
                </a:rPr>
                <a:t>Gặp</a:t>
              </a:r>
            </a:p>
          </p:txBody>
        </p:sp>
      </p:grpSp>
      <p:grpSp>
        <p:nvGrpSpPr>
          <p:cNvPr id="6" name="Group 12">
            <a:extLst>
              <a:ext uri="{FF2B5EF4-FFF2-40B4-BE49-F238E27FC236}">
                <a16:creationId xmlns:a16="http://schemas.microsoft.com/office/drawing/2014/main" id="{CC0F186A-5CA2-6BA8-C205-D969BA6B710F}"/>
              </a:ext>
            </a:extLst>
          </p:cNvPr>
          <p:cNvGrpSpPr/>
          <p:nvPr/>
        </p:nvGrpSpPr>
        <p:grpSpPr>
          <a:xfrm>
            <a:off x="4944894" y="3951404"/>
            <a:ext cx="3062320" cy="1587374"/>
            <a:chOff x="64088" y="-28539"/>
            <a:chExt cx="4083093" cy="2116500"/>
          </a:xfrm>
        </p:grpSpPr>
        <p:sp>
          <p:nvSpPr>
            <p:cNvPr id="7" name="AutoShape 13">
              <a:extLst>
                <a:ext uri="{FF2B5EF4-FFF2-40B4-BE49-F238E27FC236}">
                  <a16:creationId xmlns:a16="http://schemas.microsoft.com/office/drawing/2014/main" id="{72F55808-F420-7C78-D996-FE9330198F86}"/>
                </a:ext>
              </a:extLst>
            </p:cNvPr>
            <p:cNvSpPr/>
            <p:nvPr/>
          </p:nvSpPr>
          <p:spPr>
            <a:xfrm rot="245089">
              <a:off x="64088" y="142956"/>
              <a:ext cx="4083093" cy="1945005"/>
            </a:xfrm>
            <a:prstGeom prst="rect">
              <a:avLst/>
            </a:prstGeom>
            <a:solidFill>
              <a:srgbClr val="EDECED"/>
            </a:solidFill>
          </p:spPr>
        </p:sp>
        <p:sp>
          <p:nvSpPr>
            <p:cNvPr id="8" name="TextBox 14">
              <a:extLst>
                <a:ext uri="{FF2B5EF4-FFF2-40B4-BE49-F238E27FC236}">
                  <a16:creationId xmlns:a16="http://schemas.microsoft.com/office/drawing/2014/main" id="{9885D5C6-DD48-0792-CF44-EC4FC7691203}"/>
                </a:ext>
              </a:extLst>
            </p:cNvPr>
            <p:cNvSpPr txBox="1"/>
            <p:nvPr/>
          </p:nvSpPr>
          <p:spPr>
            <a:xfrm rot="245089">
              <a:off x="533291" y="-28539"/>
              <a:ext cx="3088230" cy="1967634"/>
            </a:xfrm>
            <a:prstGeom prst="rect">
              <a:avLst/>
            </a:prstGeom>
          </p:spPr>
          <p:txBody>
            <a:bodyPr lIns="0" tIns="0" rIns="0" bIns="0" rtlCol="0" anchor="t">
              <a:spAutoFit/>
            </a:bodyPr>
            <a:lstStyle/>
            <a:p>
              <a:pPr marL="0" lvl="0" indent="0" algn="ctr">
                <a:lnSpc>
                  <a:spcPts val="12180"/>
                </a:lnSpc>
                <a:spcBef>
                  <a:spcPct val="0"/>
                </a:spcBef>
              </a:pPr>
              <a:r>
                <a:rPr lang="en-US" sz="8700" u="none" strike="noStrike">
                  <a:solidFill>
                    <a:srgbClr val="202020"/>
                  </a:solidFill>
                  <a:latin typeface="#9Slide04 Rokkitt ExtraBold" panose="00000900000000000000" pitchFamily="2" charset="0"/>
                </a:rPr>
                <a:t>gỡ</a:t>
              </a:r>
            </a:p>
          </p:txBody>
        </p:sp>
      </p:grpSp>
      <p:grpSp>
        <p:nvGrpSpPr>
          <p:cNvPr id="9" name="Group 15">
            <a:extLst>
              <a:ext uri="{FF2B5EF4-FFF2-40B4-BE49-F238E27FC236}">
                <a16:creationId xmlns:a16="http://schemas.microsoft.com/office/drawing/2014/main" id="{DD0F7CD1-83BE-35A3-CE3C-5EEB7A11E005}"/>
              </a:ext>
            </a:extLst>
          </p:cNvPr>
          <p:cNvGrpSpPr/>
          <p:nvPr/>
        </p:nvGrpSpPr>
        <p:grpSpPr>
          <a:xfrm>
            <a:off x="1387425" y="5626428"/>
            <a:ext cx="5836192" cy="1569544"/>
            <a:chOff x="49660" y="75307"/>
            <a:chExt cx="7781589" cy="2092725"/>
          </a:xfrm>
        </p:grpSpPr>
        <p:sp>
          <p:nvSpPr>
            <p:cNvPr id="10" name="AutoShape 16">
              <a:extLst>
                <a:ext uri="{FF2B5EF4-FFF2-40B4-BE49-F238E27FC236}">
                  <a16:creationId xmlns:a16="http://schemas.microsoft.com/office/drawing/2014/main" id="{739E18E4-B318-AA2C-9DA5-7FEB854931F9}"/>
                </a:ext>
              </a:extLst>
            </p:cNvPr>
            <p:cNvSpPr/>
            <p:nvPr/>
          </p:nvSpPr>
          <p:spPr>
            <a:xfrm rot="-198601">
              <a:off x="49660" y="223027"/>
              <a:ext cx="7781589" cy="1945005"/>
            </a:xfrm>
            <a:prstGeom prst="rect">
              <a:avLst/>
            </a:prstGeom>
            <a:solidFill>
              <a:srgbClr val="3A9D76"/>
            </a:solidFill>
          </p:spPr>
        </p:sp>
        <p:sp>
          <p:nvSpPr>
            <p:cNvPr id="11" name="TextBox 17">
              <a:extLst>
                <a:ext uri="{FF2B5EF4-FFF2-40B4-BE49-F238E27FC236}">
                  <a16:creationId xmlns:a16="http://schemas.microsoft.com/office/drawing/2014/main" id="{EC40CFAC-428B-7042-F225-AE6EDBAD2E4A}"/>
                </a:ext>
              </a:extLst>
            </p:cNvPr>
            <p:cNvSpPr txBox="1"/>
            <p:nvPr/>
          </p:nvSpPr>
          <p:spPr>
            <a:xfrm rot="21401399">
              <a:off x="225756" y="75307"/>
              <a:ext cx="7420425" cy="1967633"/>
            </a:xfrm>
            <a:prstGeom prst="rect">
              <a:avLst/>
            </a:prstGeom>
          </p:spPr>
          <p:txBody>
            <a:bodyPr lIns="0" tIns="0" rIns="0" bIns="0" rtlCol="0" anchor="t">
              <a:spAutoFit/>
            </a:bodyPr>
            <a:lstStyle/>
            <a:p>
              <a:pPr marL="0" lvl="0" indent="0" algn="ctr">
                <a:lnSpc>
                  <a:spcPts val="12180"/>
                </a:lnSpc>
                <a:spcBef>
                  <a:spcPct val="0"/>
                </a:spcBef>
              </a:pPr>
              <a:r>
                <a:rPr lang="en-US" sz="8700" u="none">
                  <a:solidFill>
                    <a:srgbClr val="202020"/>
                  </a:solidFill>
                  <a:latin typeface="#9Slide04 Rokkitt ExtraBold" panose="00000900000000000000" pitchFamily="2" charset="0"/>
                </a:rPr>
                <a:t>người chơi</a:t>
              </a:r>
            </a:p>
          </p:txBody>
        </p:sp>
      </p:grpSp>
      <p:grpSp>
        <p:nvGrpSpPr>
          <p:cNvPr id="12" name="Group 18">
            <a:extLst>
              <a:ext uri="{FF2B5EF4-FFF2-40B4-BE49-F238E27FC236}">
                <a16:creationId xmlns:a16="http://schemas.microsoft.com/office/drawing/2014/main" id="{FE5850BA-CE4A-260E-AF8B-16191CFE7D98}"/>
              </a:ext>
            </a:extLst>
          </p:cNvPr>
          <p:cNvGrpSpPr/>
          <p:nvPr/>
        </p:nvGrpSpPr>
        <p:grpSpPr>
          <a:xfrm>
            <a:off x="12362952" y="1605168"/>
            <a:ext cx="3984837" cy="1076071"/>
            <a:chOff x="0" y="-15839"/>
            <a:chExt cx="5313116" cy="1434761"/>
          </a:xfrm>
        </p:grpSpPr>
        <p:sp>
          <p:nvSpPr>
            <p:cNvPr id="13" name="TextBox 19">
              <a:extLst>
                <a:ext uri="{FF2B5EF4-FFF2-40B4-BE49-F238E27FC236}">
                  <a16:creationId xmlns:a16="http://schemas.microsoft.com/office/drawing/2014/main" id="{31557B89-D063-B9B4-8CEE-02CED54809B1}"/>
                </a:ext>
              </a:extLst>
            </p:cNvPr>
            <p:cNvSpPr txBox="1"/>
            <p:nvPr/>
          </p:nvSpPr>
          <p:spPr>
            <a:xfrm>
              <a:off x="0" y="-15839"/>
              <a:ext cx="5313116" cy="720653"/>
            </a:xfrm>
            <a:prstGeom prst="rect">
              <a:avLst/>
            </a:prstGeom>
          </p:spPr>
          <p:txBody>
            <a:bodyPr lIns="0" tIns="0" rIns="0" bIns="0" rtlCol="0" anchor="t">
              <a:spAutoFit/>
            </a:bodyPr>
            <a:lstStyle/>
            <a:p>
              <a:pPr algn="l">
                <a:lnSpc>
                  <a:spcPts val="4200"/>
                </a:lnSpc>
              </a:pPr>
              <a:r>
                <a:rPr lang="en-US" sz="3500" spc="175" dirty="0" err="1">
                  <a:latin typeface="#9Slide04 Rokkitt ExtraBold" panose="00000900000000000000" pitchFamily="2" charset="0"/>
                </a:rPr>
                <a:t>Tên</a:t>
              </a:r>
              <a:endParaRPr lang="en-US" sz="3500" spc="175" dirty="0">
                <a:latin typeface="#9Slide04 Rokkitt ExtraBold" panose="00000900000000000000" pitchFamily="2" charset="0"/>
              </a:endParaRPr>
            </a:p>
          </p:txBody>
        </p:sp>
        <p:sp>
          <p:nvSpPr>
            <p:cNvPr id="14" name="TextBox 20">
              <a:extLst>
                <a:ext uri="{FF2B5EF4-FFF2-40B4-BE49-F238E27FC236}">
                  <a16:creationId xmlns:a16="http://schemas.microsoft.com/office/drawing/2014/main" id="{522E78B6-D94C-086C-4DBA-2F1D3CF185F7}"/>
                </a:ext>
              </a:extLst>
            </p:cNvPr>
            <p:cNvSpPr txBox="1"/>
            <p:nvPr/>
          </p:nvSpPr>
          <p:spPr>
            <a:xfrm>
              <a:off x="0" y="853212"/>
              <a:ext cx="4584115" cy="565710"/>
            </a:xfrm>
            <a:prstGeom prst="rect">
              <a:avLst/>
            </a:prstGeom>
          </p:spPr>
          <p:txBody>
            <a:bodyPr lIns="0" tIns="0" rIns="0" bIns="0" rtlCol="0" anchor="t">
              <a:spAutoFit/>
            </a:bodyPr>
            <a:lstStyle/>
            <a:p>
              <a:pPr algn="l">
                <a:lnSpc>
                  <a:spcPts val="3359"/>
                </a:lnSpc>
              </a:pPr>
              <a:r>
                <a:rPr lang="en-US" sz="2799" dirty="0">
                  <a:latin typeface="#9Slide04 Rokkitt ExtraBold" panose="00000900000000000000" pitchFamily="2" charset="0"/>
                </a:rPr>
                <a:t>….</a:t>
              </a:r>
            </a:p>
          </p:txBody>
        </p:sp>
      </p:grpSp>
      <p:grpSp>
        <p:nvGrpSpPr>
          <p:cNvPr id="15" name="Group 21">
            <a:extLst>
              <a:ext uri="{FF2B5EF4-FFF2-40B4-BE49-F238E27FC236}">
                <a16:creationId xmlns:a16="http://schemas.microsoft.com/office/drawing/2014/main" id="{1F9FD5AB-244F-CAD3-FBFD-A9BB7A50F805}"/>
              </a:ext>
            </a:extLst>
          </p:cNvPr>
          <p:cNvGrpSpPr/>
          <p:nvPr/>
        </p:nvGrpSpPr>
        <p:grpSpPr>
          <a:xfrm>
            <a:off x="12362952" y="4501040"/>
            <a:ext cx="3984837" cy="1076071"/>
            <a:chOff x="0" y="-15839"/>
            <a:chExt cx="5313116" cy="1434761"/>
          </a:xfrm>
        </p:grpSpPr>
        <p:sp>
          <p:nvSpPr>
            <p:cNvPr id="16" name="TextBox 22">
              <a:extLst>
                <a:ext uri="{FF2B5EF4-FFF2-40B4-BE49-F238E27FC236}">
                  <a16:creationId xmlns:a16="http://schemas.microsoft.com/office/drawing/2014/main" id="{508A8DFC-FEC4-CE4E-A06A-EF9F07CD7F8B}"/>
                </a:ext>
              </a:extLst>
            </p:cNvPr>
            <p:cNvSpPr txBox="1"/>
            <p:nvPr/>
          </p:nvSpPr>
          <p:spPr>
            <a:xfrm>
              <a:off x="0" y="-15839"/>
              <a:ext cx="5313116" cy="720653"/>
            </a:xfrm>
            <a:prstGeom prst="rect">
              <a:avLst/>
            </a:prstGeom>
          </p:spPr>
          <p:txBody>
            <a:bodyPr lIns="0" tIns="0" rIns="0" bIns="0" rtlCol="0" anchor="t">
              <a:spAutoFit/>
            </a:bodyPr>
            <a:lstStyle/>
            <a:p>
              <a:pPr algn="l">
                <a:lnSpc>
                  <a:spcPts val="4200"/>
                </a:lnSpc>
              </a:pPr>
              <a:r>
                <a:rPr lang="en-US" sz="3500" spc="175">
                  <a:latin typeface="#9Slide04 Rokkitt ExtraBold" panose="00000900000000000000" pitchFamily="2" charset="0"/>
                </a:rPr>
                <a:t>Tên</a:t>
              </a:r>
            </a:p>
          </p:txBody>
        </p:sp>
        <p:sp>
          <p:nvSpPr>
            <p:cNvPr id="17" name="TextBox 23">
              <a:extLst>
                <a:ext uri="{FF2B5EF4-FFF2-40B4-BE49-F238E27FC236}">
                  <a16:creationId xmlns:a16="http://schemas.microsoft.com/office/drawing/2014/main" id="{4C48D476-8E61-EA8D-4082-F84A7A8B9D7B}"/>
                </a:ext>
              </a:extLst>
            </p:cNvPr>
            <p:cNvSpPr txBox="1"/>
            <p:nvPr/>
          </p:nvSpPr>
          <p:spPr>
            <a:xfrm>
              <a:off x="0" y="853212"/>
              <a:ext cx="4584115" cy="565710"/>
            </a:xfrm>
            <a:prstGeom prst="rect">
              <a:avLst/>
            </a:prstGeom>
          </p:spPr>
          <p:txBody>
            <a:bodyPr lIns="0" tIns="0" rIns="0" bIns="0" rtlCol="0" anchor="t">
              <a:spAutoFit/>
            </a:bodyPr>
            <a:lstStyle/>
            <a:p>
              <a:pPr algn="l">
                <a:lnSpc>
                  <a:spcPts val="3359"/>
                </a:lnSpc>
              </a:pPr>
              <a:r>
                <a:rPr lang="en-US" sz="2799" dirty="0">
                  <a:latin typeface="#9Slide04 Rokkitt ExtraBold" panose="00000900000000000000" pitchFamily="2" charset="0"/>
                </a:rPr>
                <a:t>…</a:t>
              </a:r>
            </a:p>
          </p:txBody>
        </p:sp>
      </p:grpSp>
      <p:grpSp>
        <p:nvGrpSpPr>
          <p:cNvPr id="18" name="Group 24">
            <a:extLst>
              <a:ext uri="{FF2B5EF4-FFF2-40B4-BE49-F238E27FC236}">
                <a16:creationId xmlns:a16="http://schemas.microsoft.com/office/drawing/2014/main" id="{78C316FE-CDAC-8216-4A2F-04307BFEF4CC}"/>
              </a:ext>
            </a:extLst>
          </p:cNvPr>
          <p:cNvGrpSpPr/>
          <p:nvPr/>
        </p:nvGrpSpPr>
        <p:grpSpPr>
          <a:xfrm>
            <a:off x="12362952" y="7543758"/>
            <a:ext cx="3984837" cy="1076071"/>
            <a:chOff x="0" y="-15839"/>
            <a:chExt cx="5313116" cy="1434761"/>
          </a:xfrm>
        </p:grpSpPr>
        <p:sp>
          <p:nvSpPr>
            <p:cNvPr id="19" name="TextBox 25">
              <a:extLst>
                <a:ext uri="{FF2B5EF4-FFF2-40B4-BE49-F238E27FC236}">
                  <a16:creationId xmlns:a16="http://schemas.microsoft.com/office/drawing/2014/main" id="{03223F34-9954-5B01-8707-BFA178BF88CE}"/>
                </a:ext>
              </a:extLst>
            </p:cNvPr>
            <p:cNvSpPr txBox="1"/>
            <p:nvPr/>
          </p:nvSpPr>
          <p:spPr>
            <a:xfrm>
              <a:off x="0" y="-15839"/>
              <a:ext cx="5313116" cy="720653"/>
            </a:xfrm>
            <a:prstGeom prst="rect">
              <a:avLst/>
            </a:prstGeom>
          </p:spPr>
          <p:txBody>
            <a:bodyPr lIns="0" tIns="0" rIns="0" bIns="0" rtlCol="0" anchor="t">
              <a:spAutoFit/>
            </a:bodyPr>
            <a:lstStyle/>
            <a:p>
              <a:pPr algn="l">
                <a:lnSpc>
                  <a:spcPts val="4200"/>
                </a:lnSpc>
              </a:pPr>
              <a:r>
                <a:rPr lang="en-US" sz="3500" spc="175">
                  <a:latin typeface="#9Slide04 Rokkitt ExtraBold" panose="00000900000000000000" pitchFamily="2" charset="0"/>
                </a:rPr>
                <a:t>Tên</a:t>
              </a:r>
            </a:p>
          </p:txBody>
        </p:sp>
        <p:sp>
          <p:nvSpPr>
            <p:cNvPr id="20" name="TextBox 26">
              <a:extLst>
                <a:ext uri="{FF2B5EF4-FFF2-40B4-BE49-F238E27FC236}">
                  <a16:creationId xmlns:a16="http://schemas.microsoft.com/office/drawing/2014/main" id="{C40DAFCA-4B1D-0340-D886-1CB4E3A317E5}"/>
                </a:ext>
              </a:extLst>
            </p:cNvPr>
            <p:cNvSpPr txBox="1"/>
            <p:nvPr/>
          </p:nvSpPr>
          <p:spPr>
            <a:xfrm>
              <a:off x="0" y="853212"/>
              <a:ext cx="4584115" cy="565710"/>
            </a:xfrm>
            <a:prstGeom prst="rect">
              <a:avLst/>
            </a:prstGeom>
          </p:spPr>
          <p:txBody>
            <a:bodyPr lIns="0" tIns="0" rIns="0" bIns="0" rtlCol="0" anchor="t">
              <a:spAutoFit/>
            </a:bodyPr>
            <a:lstStyle/>
            <a:p>
              <a:pPr algn="l">
                <a:lnSpc>
                  <a:spcPts val="3359"/>
                </a:lnSpc>
              </a:pPr>
              <a:r>
                <a:rPr lang="en-US" sz="2799" dirty="0">
                  <a:latin typeface="#9Slide04 Rokkitt ExtraBold" panose="00000900000000000000" pitchFamily="2" charset="0"/>
                </a:rPr>
                <a:t>….</a:t>
              </a:r>
            </a:p>
          </p:txBody>
        </p:sp>
      </p:grpSp>
      <p:sp>
        <p:nvSpPr>
          <p:cNvPr id="21" name="Freeform 27">
            <a:extLst>
              <a:ext uri="{FF2B5EF4-FFF2-40B4-BE49-F238E27FC236}">
                <a16:creationId xmlns:a16="http://schemas.microsoft.com/office/drawing/2014/main" id="{369505D1-CC76-82CC-2AEE-57F41FAF0BF5}"/>
              </a:ext>
            </a:extLst>
          </p:cNvPr>
          <p:cNvSpPr/>
          <p:nvPr/>
        </p:nvSpPr>
        <p:spPr>
          <a:xfrm rot="886456">
            <a:off x="8218680" y="2304616"/>
            <a:ext cx="1586249" cy="2332719"/>
          </a:xfrm>
          <a:custGeom>
            <a:avLst/>
            <a:gdLst/>
            <a:ahLst/>
            <a:cxnLst/>
            <a:rect l="l" t="t" r="r" b="b"/>
            <a:pathLst>
              <a:path w="1586249" h="2332719">
                <a:moveTo>
                  <a:pt x="0" y="0"/>
                </a:moveTo>
                <a:lnTo>
                  <a:pt x="1586248" y="0"/>
                </a:lnTo>
                <a:lnTo>
                  <a:pt x="1586248" y="2332718"/>
                </a:lnTo>
                <a:lnTo>
                  <a:pt x="0" y="2332718"/>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22" name="Freeform 28">
            <a:extLst>
              <a:ext uri="{FF2B5EF4-FFF2-40B4-BE49-F238E27FC236}">
                <a16:creationId xmlns:a16="http://schemas.microsoft.com/office/drawing/2014/main" id="{96C7F405-955D-5947-F146-7C8997E12BDF}"/>
              </a:ext>
            </a:extLst>
          </p:cNvPr>
          <p:cNvSpPr/>
          <p:nvPr/>
        </p:nvSpPr>
        <p:spPr>
          <a:xfrm>
            <a:off x="6195346" y="6395388"/>
            <a:ext cx="2578332" cy="2320499"/>
          </a:xfrm>
          <a:custGeom>
            <a:avLst/>
            <a:gdLst/>
            <a:ahLst/>
            <a:cxnLst/>
            <a:rect l="l" t="t" r="r" b="b"/>
            <a:pathLst>
              <a:path w="2578332" h="2320499">
                <a:moveTo>
                  <a:pt x="0" y="0"/>
                </a:moveTo>
                <a:lnTo>
                  <a:pt x="2578332" y="0"/>
                </a:lnTo>
                <a:lnTo>
                  <a:pt x="2578332" y="2320499"/>
                </a:lnTo>
                <a:lnTo>
                  <a:pt x="0" y="2320499"/>
                </a:lnTo>
                <a:lnTo>
                  <a:pt x="0" y="0"/>
                </a:lnTo>
                <a:close/>
              </a:path>
            </a:pathLst>
          </a:custGeom>
          <a:blipFill>
            <a:blip>
              <a:extLst>
                <a:ext uri="{96DAC541-7B7A-43D3-8B79-37D633B846F1}">
                  <asvg:svgBlip xmlns:asvg="http://schemas.microsoft.com/office/drawing/2016/SVG/main" r:embed="rId5"/>
                </a:ext>
              </a:extLst>
            </a:blip>
            <a:stretch>
              <a:fillRect/>
            </a:stretch>
          </a:blipFill>
        </p:spPr>
      </p:sp>
      <p:cxnSp>
        <p:nvCxnSpPr>
          <p:cNvPr id="24" name="Straight Connector 23">
            <a:extLst>
              <a:ext uri="{FF2B5EF4-FFF2-40B4-BE49-F238E27FC236}">
                <a16:creationId xmlns:a16="http://schemas.microsoft.com/office/drawing/2014/main" id="{C0FC272E-892F-5BF7-EC25-40E9FCBFD551}"/>
              </a:ext>
            </a:extLst>
          </p:cNvPr>
          <p:cNvCxnSpPr/>
          <p:nvPr/>
        </p:nvCxnSpPr>
        <p:spPr>
          <a:xfrm>
            <a:off x="10287000" y="1419434"/>
            <a:ext cx="0" cy="7457866"/>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56626780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939456" y="516194"/>
            <a:ext cx="4242144" cy="784068"/>
          </a:xfrm>
          <a:prstGeom prst="roundRect">
            <a:avLst/>
          </a:prstGeom>
          <a:solidFill>
            <a:schemeClr val="bg2"/>
          </a:solid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US" sz="41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Bố</a:t>
            </a:r>
            <a:r>
              <a:rPr lang="en-US" sz="41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1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cục</a:t>
            </a:r>
            <a:endParaRPr lang="en-US" sz="4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 name="Rounded Rectangle 18"/>
          <p:cNvSpPr/>
          <p:nvPr/>
        </p:nvSpPr>
        <p:spPr>
          <a:xfrm>
            <a:off x="939456" y="1547141"/>
            <a:ext cx="4231258" cy="2386523"/>
          </a:xfrm>
          <a:prstGeom prst="roundRect">
            <a:avLst/>
          </a:prstGeom>
          <a:solidFill>
            <a:sysClr val="window" lastClr="FFFFFF"/>
          </a:solid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Bef>
                <a:spcPts val="800"/>
              </a:spcBef>
              <a:spcAft>
                <a:spcPts val="800"/>
              </a:spcAft>
            </a:pPr>
            <a:r>
              <a:rPr lang="en-US" sz="4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Khổ</a:t>
            </a:r>
            <a:r>
              <a:rPr lang="en-US" sz="4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1</a:t>
            </a:r>
            <a:endParaRPr lang="en-US" sz="4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Rounded Rectangle 19"/>
          <p:cNvSpPr/>
          <p:nvPr/>
        </p:nvSpPr>
        <p:spPr>
          <a:xfrm>
            <a:off x="950342" y="4285659"/>
            <a:ext cx="4231258" cy="2610441"/>
          </a:xfrm>
          <a:prstGeom prst="roundRect">
            <a:avLst/>
          </a:prstGeom>
          <a:solidFill>
            <a:sysClr val="window" lastClr="FFFFFF"/>
          </a:solid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Bef>
                <a:spcPts val="800"/>
              </a:spcBef>
              <a:spcAft>
                <a:spcPts val="800"/>
              </a:spcAft>
            </a:pPr>
            <a:r>
              <a:rPr lang="en-US" sz="4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Khổ</a:t>
            </a:r>
            <a:r>
              <a:rPr lang="en-US" sz="4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2,3,4,5</a:t>
            </a:r>
            <a:endParaRPr lang="en-US" sz="4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Rounded Rectangle 20"/>
          <p:cNvSpPr/>
          <p:nvPr/>
        </p:nvSpPr>
        <p:spPr>
          <a:xfrm>
            <a:off x="950342" y="7252777"/>
            <a:ext cx="4231258" cy="2386523"/>
          </a:xfrm>
          <a:prstGeom prst="roundRect">
            <a:avLst/>
          </a:prstGeom>
          <a:solidFill>
            <a:sysClr val="window" lastClr="FFFFFF"/>
          </a:solid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Bef>
                <a:spcPts val="800"/>
              </a:spcBef>
              <a:spcAft>
                <a:spcPts val="800"/>
              </a:spcAft>
            </a:pPr>
            <a:r>
              <a:rPr lang="en-US" sz="4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Khổ</a:t>
            </a:r>
            <a:r>
              <a:rPr lang="en-US" sz="4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6</a:t>
            </a:r>
            <a:endParaRPr lang="en-US" sz="4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2" name="Rounded Rectangle 21"/>
          <p:cNvSpPr/>
          <p:nvPr/>
        </p:nvSpPr>
        <p:spPr>
          <a:xfrm>
            <a:off x="5563140" y="1552584"/>
            <a:ext cx="6933660" cy="2381080"/>
          </a:xfrm>
          <a:prstGeom prst="roundRect">
            <a:avLst/>
          </a:prstGeom>
          <a:solidFill>
            <a:sysClr val="window" lastClr="FFFFFF"/>
          </a:solid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Bef>
                <a:spcPts val="800"/>
              </a:spcBef>
              <a:spcAft>
                <a:spcPts val="800"/>
              </a:spcAft>
            </a:pPr>
            <a:r>
              <a:rPr lang="en-GB" sz="4100" dirty="0" err="1">
                <a:latin typeface="Times New Roman" panose="02020603050405020304" pitchFamily="18" charset="0"/>
                <a:ea typeface="Calibri" panose="020F0502020204030204" pitchFamily="34" charset="0"/>
                <a:cs typeface="Times New Roman" panose="02020603050405020304" pitchFamily="18" charset="0"/>
              </a:rPr>
              <a:t>Hồi</a:t>
            </a:r>
            <a:r>
              <a:rPr lang="en-GB" sz="4100" dirty="0">
                <a:latin typeface="Times New Roman" panose="02020603050405020304" pitchFamily="18" charset="0"/>
                <a:ea typeface="Calibri" panose="020F0502020204030204" pitchFamily="34" charset="0"/>
                <a:cs typeface="Times New Roman" panose="02020603050405020304" pitchFamily="18" charset="0"/>
              </a:rPr>
              <a:t> </a:t>
            </a:r>
            <a:r>
              <a:rPr lang="en-GB" sz="4100" dirty="0" err="1">
                <a:latin typeface="Times New Roman" panose="02020603050405020304" pitchFamily="18" charset="0"/>
                <a:ea typeface="Calibri" panose="020F0502020204030204" pitchFamily="34" charset="0"/>
                <a:cs typeface="Times New Roman" panose="02020603050405020304" pitchFamily="18" charset="0"/>
              </a:rPr>
              <a:t>tưởng</a:t>
            </a:r>
            <a:r>
              <a:rPr lang="en-GB" sz="4100" dirty="0">
                <a:latin typeface="Times New Roman" panose="02020603050405020304" pitchFamily="18" charset="0"/>
                <a:ea typeface="Calibri" panose="020F0502020204030204" pitchFamily="34" charset="0"/>
                <a:cs typeface="Times New Roman" panose="02020603050405020304" pitchFamily="18" charset="0"/>
              </a:rPr>
              <a:t> </a:t>
            </a:r>
            <a:r>
              <a:rPr lang="en-GB" sz="4100" dirty="0" err="1">
                <a:latin typeface="Times New Roman" panose="02020603050405020304" pitchFamily="18" charset="0"/>
                <a:ea typeface="Calibri" panose="020F0502020204030204" pitchFamily="34" charset="0"/>
                <a:cs typeface="Times New Roman" panose="02020603050405020304" pitchFamily="18" charset="0"/>
              </a:rPr>
              <a:t>về</a:t>
            </a:r>
            <a:r>
              <a:rPr lang="en-GB" sz="4100" dirty="0">
                <a:latin typeface="Times New Roman" panose="02020603050405020304" pitchFamily="18" charset="0"/>
                <a:ea typeface="Calibri" panose="020F0502020204030204" pitchFamily="34" charset="0"/>
                <a:cs typeface="Times New Roman" panose="02020603050405020304" pitchFamily="18" charset="0"/>
              </a:rPr>
              <a:t> </a:t>
            </a:r>
            <a:r>
              <a:rPr lang="en-GB" sz="4100" dirty="0" err="1">
                <a:latin typeface="Times New Roman" panose="02020603050405020304" pitchFamily="18" charset="0"/>
                <a:ea typeface="Calibri" panose="020F0502020204030204" pitchFamily="34" charset="0"/>
                <a:cs typeface="Times New Roman" panose="02020603050405020304" pitchFamily="18" charset="0"/>
              </a:rPr>
              <a:t>hình</a:t>
            </a:r>
            <a:r>
              <a:rPr lang="en-GB" sz="4100" dirty="0">
                <a:latin typeface="Times New Roman" panose="02020603050405020304" pitchFamily="18" charset="0"/>
                <a:ea typeface="Calibri" panose="020F0502020204030204" pitchFamily="34" charset="0"/>
                <a:cs typeface="Times New Roman" panose="02020603050405020304" pitchFamily="18" charset="0"/>
              </a:rPr>
              <a:t> </a:t>
            </a:r>
            <a:r>
              <a:rPr lang="en-GB" sz="4100" dirty="0" err="1">
                <a:latin typeface="Times New Roman" panose="02020603050405020304" pitchFamily="18" charset="0"/>
                <a:ea typeface="Calibri" panose="020F0502020204030204" pitchFamily="34" charset="0"/>
                <a:cs typeface="Times New Roman" panose="02020603050405020304" pitchFamily="18" charset="0"/>
              </a:rPr>
              <a:t>ảnh</a:t>
            </a:r>
            <a:r>
              <a:rPr lang="en-GB" sz="4100" dirty="0">
                <a:latin typeface="Times New Roman" panose="02020603050405020304" pitchFamily="18" charset="0"/>
                <a:ea typeface="Calibri" panose="020F0502020204030204" pitchFamily="34" charset="0"/>
                <a:cs typeface="Times New Roman" panose="02020603050405020304" pitchFamily="18" charset="0"/>
              </a:rPr>
              <a:t> </a:t>
            </a:r>
            <a:r>
              <a:rPr lang="en-GB" sz="4100" dirty="0" err="1">
                <a:latin typeface="Times New Roman" panose="02020603050405020304" pitchFamily="18" charset="0"/>
                <a:ea typeface="Calibri" panose="020F0502020204030204" pitchFamily="34" charset="0"/>
                <a:cs typeface="Times New Roman" panose="02020603050405020304" pitchFamily="18" charset="0"/>
              </a:rPr>
              <a:t>bếp</a:t>
            </a:r>
            <a:r>
              <a:rPr lang="en-GB" sz="4100" dirty="0">
                <a:latin typeface="Times New Roman" panose="02020603050405020304" pitchFamily="18" charset="0"/>
                <a:ea typeface="Calibri" panose="020F0502020204030204" pitchFamily="34" charset="0"/>
                <a:cs typeface="Times New Roman" panose="02020603050405020304" pitchFamily="18" charset="0"/>
              </a:rPr>
              <a:t> </a:t>
            </a:r>
            <a:r>
              <a:rPr lang="en-GB" sz="4100" dirty="0" err="1">
                <a:latin typeface="Times New Roman" panose="02020603050405020304" pitchFamily="18" charset="0"/>
                <a:ea typeface="Calibri" panose="020F0502020204030204" pitchFamily="34" charset="0"/>
                <a:cs typeface="Times New Roman" panose="02020603050405020304" pitchFamily="18" charset="0"/>
              </a:rPr>
              <a:t>lửa</a:t>
            </a:r>
            <a:r>
              <a:rPr lang="en-GB" sz="4100" dirty="0">
                <a:latin typeface="Times New Roman" panose="02020603050405020304" pitchFamily="18" charset="0"/>
                <a:ea typeface="Calibri" panose="020F0502020204030204" pitchFamily="34" charset="0"/>
                <a:cs typeface="Times New Roman" panose="02020603050405020304" pitchFamily="18" charset="0"/>
              </a:rPr>
              <a:t> </a:t>
            </a:r>
            <a:r>
              <a:rPr lang="en-GB" sz="4100" dirty="0" err="1">
                <a:latin typeface="Times New Roman" panose="02020603050405020304" pitchFamily="18" charset="0"/>
                <a:ea typeface="Calibri" panose="020F0502020204030204" pitchFamily="34" charset="0"/>
                <a:cs typeface="Times New Roman" panose="02020603050405020304" pitchFamily="18" charset="0"/>
              </a:rPr>
              <a:t>của</a:t>
            </a:r>
            <a:r>
              <a:rPr lang="en-GB" sz="4100" dirty="0">
                <a:latin typeface="Times New Roman" panose="02020603050405020304" pitchFamily="18" charset="0"/>
                <a:ea typeface="Calibri" panose="020F0502020204030204" pitchFamily="34" charset="0"/>
                <a:cs typeface="Times New Roman" panose="02020603050405020304" pitchFamily="18" charset="0"/>
              </a:rPr>
              <a:t> </a:t>
            </a:r>
            <a:r>
              <a:rPr lang="en-GB" sz="4100" dirty="0" err="1">
                <a:latin typeface="Times New Roman" panose="02020603050405020304" pitchFamily="18" charset="0"/>
                <a:ea typeface="Calibri" panose="020F0502020204030204" pitchFamily="34" charset="0"/>
                <a:cs typeface="Times New Roman" panose="02020603050405020304" pitchFamily="18" charset="0"/>
              </a:rPr>
              <a:t>bà</a:t>
            </a:r>
            <a:endParaRPr lang="en-US" sz="4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3" name="Rounded Rectangle 22"/>
          <p:cNvSpPr/>
          <p:nvPr/>
        </p:nvSpPr>
        <p:spPr>
          <a:xfrm>
            <a:off x="5574026" y="4285658"/>
            <a:ext cx="6922774" cy="2610442"/>
          </a:xfrm>
          <a:prstGeom prst="roundRect">
            <a:avLst/>
          </a:prstGeom>
          <a:solidFill>
            <a:sysClr val="window" lastClr="FFFFFF"/>
          </a:solid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Bef>
                <a:spcPts val="800"/>
              </a:spcBef>
              <a:spcAft>
                <a:spcPts val="800"/>
              </a:spcAft>
            </a:pPr>
            <a:r>
              <a:rPr lang="en-GB" sz="4100" dirty="0" err="1">
                <a:latin typeface="Times New Roman" panose="02020603050405020304" pitchFamily="18" charset="0"/>
                <a:ea typeface="Calibri" panose="020F0502020204030204" pitchFamily="34" charset="0"/>
                <a:cs typeface="Times New Roman" panose="02020603050405020304" pitchFamily="18" charset="0"/>
              </a:rPr>
              <a:t>Nghẹn</a:t>
            </a:r>
            <a:r>
              <a:rPr lang="en-GB" sz="4100" dirty="0">
                <a:latin typeface="Times New Roman" panose="02020603050405020304" pitchFamily="18" charset="0"/>
                <a:ea typeface="Calibri" panose="020F0502020204030204" pitchFamily="34" charset="0"/>
                <a:cs typeface="Times New Roman" panose="02020603050405020304" pitchFamily="18" charset="0"/>
              </a:rPr>
              <a:t> </a:t>
            </a:r>
            <a:r>
              <a:rPr lang="en-GB" sz="4100" dirty="0" err="1">
                <a:latin typeface="Times New Roman" panose="02020603050405020304" pitchFamily="18" charset="0"/>
                <a:ea typeface="Calibri" panose="020F0502020204030204" pitchFamily="34" charset="0"/>
                <a:cs typeface="Times New Roman" panose="02020603050405020304" pitchFamily="18" charset="0"/>
              </a:rPr>
              <a:t>ngào</a:t>
            </a:r>
            <a:r>
              <a:rPr lang="en-GB" sz="4100" dirty="0">
                <a:latin typeface="Times New Roman" panose="02020603050405020304" pitchFamily="18" charset="0"/>
                <a:ea typeface="Calibri" panose="020F0502020204030204" pitchFamily="34" charset="0"/>
                <a:cs typeface="Times New Roman" panose="02020603050405020304" pitchFamily="18" charset="0"/>
              </a:rPr>
              <a:t>, </a:t>
            </a:r>
            <a:r>
              <a:rPr lang="en-GB" sz="4100" dirty="0" err="1">
                <a:latin typeface="Times New Roman" panose="02020603050405020304" pitchFamily="18" charset="0"/>
                <a:ea typeface="Calibri" panose="020F0502020204030204" pitchFamily="34" charset="0"/>
                <a:cs typeface="Times New Roman" panose="02020603050405020304" pitchFamily="18" charset="0"/>
              </a:rPr>
              <a:t>thương</a:t>
            </a:r>
            <a:r>
              <a:rPr lang="en-GB" sz="4100" dirty="0">
                <a:latin typeface="Times New Roman" panose="02020603050405020304" pitchFamily="18" charset="0"/>
                <a:ea typeface="Calibri" panose="020F0502020204030204" pitchFamily="34" charset="0"/>
                <a:cs typeface="Times New Roman" panose="02020603050405020304" pitchFamily="18" charset="0"/>
              </a:rPr>
              <a:t> </a:t>
            </a:r>
            <a:r>
              <a:rPr lang="en-GB" sz="4100" dirty="0" err="1">
                <a:latin typeface="Times New Roman" panose="02020603050405020304" pitchFamily="18" charset="0"/>
                <a:ea typeface="Calibri" panose="020F0502020204030204" pitchFamily="34" charset="0"/>
                <a:cs typeface="Times New Roman" panose="02020603050405020304" pitchFamily="18" charset="0"/>
              </a:rPr>
              <a:t>yêu</a:t>
            </a:r>
            <a:r>
              <a:rPr lang="en-GB" sz="4100" dirty="0">
                <a:latin typeface="Times New Roman" panose="02020603050405020304" pitchFamily="18" charset="0"/>
                <a:ea typeface="Calibri" panose="020F0502020204030204" pitchFamily="34" charset="0"/>
                <a:cs typeface="Times New Roman" panose="02020603050405020304" pitchFamily="18" charset="0"/>
              </a:rPr>
              <a:t> </a:t>
            </a:r>
            <a:r>
              <a:rPr lang="en-GB" sz="4100" dirty="0" err="1">
                <a:latin typeface="Times New Roman" panose="02020603050405020304" pitchFamily="18" charset="0"/>
                <a:ea typeface="Calibri" panose="020F0502020204030204" pitchFamily="34" charset="0"/>
                <a:cs typeface="Times New Roman" panose="02020603050405020304" pitchFamily="18" charset="0"/>
              </a:rPr>
              <a:t>thiết</a:t>
            </a:r>
            <a:r>
              <a:rPr lang="en-GB" sz="4100" dirty="0">
                <a:latin typeface="Times New Roman" panose="02020603050405020304" pitchFamily="18" charset="0"/>
                <a:ea typeface="Calibri" panose="020F0502020204030204" pitchFamily="34" charset="0"/>
                <a:cs typeface="Times New Roman" panose="02020603050405020304" pitchFamily="18" charset="0"/>
              </a:rPr>
              <a:t> </a:t>
            </a:r>
            <a:r>
              <a:rPr lang="en-GB" sz="4100" dirty="0" err="1">
                <a:latin typeface="Times New Roman" panose="02020603050405020304" pitchFamily="18" charset="0"/>
                <a:ea typeface="Calibri" panose="020F0502020204030204" pitchFamily="34" charset="0"/>
                <a:cs typeface="Times New Roman" panose="02020603050405020304" pitchFamily="18" charset="0"/>
              </a:rPr>
              <a:t>tha</a:t>
            </a:r>
            <a:r>
              <a:rPr lang="en-GB" sz="4100" dirty="0">
                <a:latin typeface="Times New Roman" panose="02020603050405020304" pitchFamily="18" charset="0"/>
                <a:ea typeface="Calibri" panose="020F0502020204030204" pitchFamily="34" charset="0"/>
                <a:cs typeface="Times New Roman" panose="02020603050405020304" pitchFamily="18" charset="0"/>
              </a:rPr>
              <a:t>, </a:t>
            </a:r>
            <a:r>
              <a:rPr lang="en-GB" sz="4100" dirty="0" err="1">
                <a:latin typeface="Times New Roman" panose="02020603050405020304" pitchFamily="18" charset="0"/>
                <a:ea typeface="Calibri" panose="020F0502020204030204" pitchFamily="34" charset="0"/>
                <a:cs typeface="Times New Roman" panose="02020603050405020304" pitchFamily="18" charset="0"/>
              </a:rPr>
              <a:t>trân</a:t>
            </a:r>
            <a:r>
              <a:rPr lang="en-GB" sz="4100" dirty="0">
                <a:latin typeface="Times New Roman" panose="02020603050405020304" pitchFamily="18" charset="0"/>
                <a:ea typeface="Calibri" panose="020F0502020204030204" pitchFamily="34" charset="0"/>
                <a:cs typeface="Times New Roman" panose="02020603050405020304" pitchFamily="18" charset="0"/>
              </a:rPr>
              <a:t> </a:t>
            </a:r>
            <a:r>
              <a:rPr lang="en-GB" sz="4100" dirty="0" err="1">
                <a:latin typeface="Times New Roman" panose="02020603050405020304" pitchFamily="18" charset="0"/>
                <a:ea typeface="Calibri" panose="020F0502020204030204" pitchFamily="34" charset="0"/>
                <a:cs typeface="Times New Roman" panose="02020603050405020304" pitchFamily="18" charset="0"/>
              </a:rPr>
              <a:t>trọng</a:t>
            </a:r>
            <a:r>
              <a:rPr lang="en-GB" sz="4100" dirty="0">
                <a:latin typeface="Times New Roman" panose="02020603050405020304" pitchFamily="18" charset="0"/>
                <a:ea typeface="Calibri" panose="020F0502020204030204" pitchFamily="34" charset="0"/>
                <a:cs typeface="Times New Roman" panose="02020603050405020304" pitchFamily="18" charset="0"/>
              </a:rPr>
              <a:t> </a:t>
            </a:r>
            <a:r>
              <a:rPr lang="en-GB" sz="4100" dirty="0" err="1">
                <a:latin typeface="Times New Roman" panose="02020603050405020304" pitchFamily="18" charset="0"/>
                <a:ea typeface="Calibri" panose="020F0502020204030204" pitchFamily="34" charset="0"/>
                <a:cs typeface="Times New Roman" panose="02020603050405020304" pitchFamily="18" charset="0"/>
              </a:rPr>
              <a:t>những</a:t>
            </a:r>
            <a:r>
              <a:rPr lang="en-GB" sz="4100" dirty="0">
                <a:latin typeface="Times New Roman" panose="02020603050405020304" pitchFamily="18" charset="0"/>
                <a:ea typeface="Calibri" panose="020F0502020204030204" pitchFamily="34" charset="0"/>
                <a:cs typeface="Times New Roman" panose="02020603050405020304" pitchFamily="18" charset="0"/>
              </a:rPr>
              <a:t> </a:t>
            </a:r>
            <a:r>
              <a:rPr lang="en-GB" sz="4100" dirty="0" err="1">
                <a:latin typeface="Times New Roman" panose="02020603050405020304" pitchFamily="18" charset="0"/>
                <a:ea typeface="Calibri" panose="020F0502020204030204" pitchFamily="34" charset="0"/>
                <a:cs typeface="Times New Roman" panose="02020603050405020304" pitchFamily="18" charset="0"/>
              </a:rPr>
              <a:t>giá</a:t>
            </a:r>
            <a:r>
              <a:rPr lang="en-GB" sz="4100" dirty="0">
                <a:latin typeface="Times New Roman" panose="02020603050405020304" pitchFamily="18" charset="0"/>
                <a:ea typeface="Calibri" panose="020F0502020204030204" pitchFamily="34" charset="0"/>
                <a:cs typeface="Times New Roman" panose="02020603050405020304" pitchFamily="18" charset="0"/>
              </a:rPr>
              <a:t> </a:t>
            </a:r>
            <a:r>
              <a:rPr lang="en-GB" sz="4100" dirty="0" err="1">
                <a:latin typeface="Times New Roman" panose="02020603050405020304" pitchFamily="18" charset="0"/>
                <a:ea typeface="Calibri" panose="020F0502020204030204" pitchFamily="34" charset="0"/>
                <a:cs typeface="Times New Roman" panose="02020603050405020304" pitchFamily="18" charset="0"/>
              </a:rPr>
              <a:t>trị</a:t>
            </a:r>
            <a:r>
              <a:rPr lang="en-GB" sz="4100" dirty="0">
                <a:latin typeface="Times New Roman" panose="02020603050405020304" pitchFamily="18" charset="0"/>
                <a:ea typeface="Calibri" panose="020F0502020204030204" pitchFamily="34" charset="0"/>
                <a:cs typeface="Times New Roman" panose="02020603050405020304" pitchFamily="18" charset="0"/>
              </a:rPr>
              <a:t> </a:t>
            </a:r>
            <a:r>
              <a:rPr lang="en-GB" sz="4100" dirty="0" err="1">
                <a:latin typeface="Times New Roman" panose="02020603050405020304" pitchFamily="18" charset="0"/>
                <a:ea typeface="Calibri" panose="020F0502020204030204" pitchFamily="34" charset="0"/>
                <a:cs typeface="Times New Roman" panose="02020603050405020304" pitchFamily="18" charset="0"/>
              </a:rPr>
              <a:t>tốt</a:t>
            </a:r>
            <a:r>
              <a:rPr lang="en-GB" sz="4100" dirty="0">
                <a:latin typeface="Times New Roman" panose="02020603050405020304" pitchFamily="18" charset="0"/>
                <a:ea typeface="Calibri" panose="020F0502020204030204" pitchFamily="34" charset="0"/>
                <a:cs typeface="Times New Roman" panose="02020603050405020304" pitchFamily="18" charset="0"/>
              </a:rPr>
              <a:t> </a:t>
            </a:r>
            <a:r>
              <a:rPr lang="en-GB" sz="4100" dirty="0" err="1">
                <a:latin typeface="Times New Roman" panose="02020603050405020304" pitchFamily="18" charset="0"/>
                <a:ea typeface="Calibri" panose="020F0502020204030204" pitchFamily="34" charset="0"/>
                <a:cs typeface="Times New Roman" panose="02020603050405020304" pitchFamily="18" charset="0"/>
              </a:rPr>
              <a:t>đẹp</a:t>
            </a:r>
            <a:r>
              <a:rPr lang="en-GB" sz="4100" dirty="0">
                <a:latin typeface="Times New Roman" panose="02020603050405020304" pitchFamily="18" charset="0"/>
                <a:ea typeface="Calibri" panose="020F0502020204030204" pitchFamily="34" charset="0"/>
                <a:cs typeface="Times New Roman" panose="02020603050405020304" pitchFamily="18" charset="0"/>
              </a:rPr>
              <a:t> </a:t>
            </a:r>
            <a:r>
              <a:rPr lang="en-GB" sz="4100" dirty="0" err="1">
                <a:latin typeface="Times New Roman" panose="02020603050405020304" pitchFamily="18" charset="0"/>
                <a:ea typeface="Calibri" panose="020F0502020204030204" pitchFamily="34" charset="0"/>
                <a:cs typeface="Times New Roman" panose="02020603050405020304" pitchFamily="18" charset="0"/>
              </a:rPr>
              <a:t>mà</a:t>
            </a:r>
            <a:r>
              <a:rPr lang="en-GB" sz="4100" dirty="0">
                <a:latin typeface="Times New Roman" panose="02020603050405020304" pitchFamily="18" charset="0"/>
                <a:ea typeface="Calibri" panose="020F0502020204030204" pitchFamily="34" charset="0"/>
                <a:cs typeface="Times New Roman" panose="02020603050405020304" pitchFamily="18" charset="0"/>
              </a:rPr>
              <a:t> </a:t>
            </a:r>
            <a:r>
              <a:rPr lang="en-GB" sz="4100" dirty="0" err="1">
                <a:latin typeface="Times New Roman" panose="02020603050405020304" pitchFamily="18" charset="0"/>
                <a:ea typeface="Calibri" panose="020F0502020204030204" pitchFamily="34" charset="0"/>
                <a:cs typeface="Times New Roman" panose="02020603050405020304" pitchFamily="18" charset="0"/>
              </a:rPr>
              <a:t>bà</a:t>
            </a:r>
            <a:r>
              <a:rPr lang="en-GB" sz="4100" dirty="0">
                <a:latin typeface="Times New Roman" panose="02020603050405020304" pitchFamily="18" charset="0"/>
                <a:ea typeface="Calibri" panose="020F0502020204030204" pitchFamily="34" charset="0"/>
                <a:cs typeface="Times New Roman" panose="02020603050405020304" pitchFamily="18" charset="0"/>
              </a:rPr>
              <a:t> </a:t>
            </a:r>
            <a:r>
              <a:rPr lang="en-GB" sz="4100" dirty="0" err="1">
                <a:latin typeface="Times New Roman" panose="02020603050405020304" pitchFamily="18" charset="0"/>
                <a:ea typeface="Calibri" panose="020F0502020204030204" pitchFamily="34" charset="0"/>
                <a:cs typeface="Times New Roman" panose="02020603050405020304" pitchFamily="18" charset="0"/>
              </a:rPr>
              <a:t>trao</a:t>
            </a:r>
            <a:r>
              <a:rPr lang="en-GB" sz="4100" dirty="0">
                <a:latin typeface="Times New Roman" panose="02020603050405020304" pitchFamily="18" charset="0"/>
                <a:ea typeface="Calibri" panose="020F0502020204030204" pitchFamily="34" charset="0"/>
                <a:cs typeface="Times New Roman" panose="02020603050405020304" pitchFamily="18" charset="0"/>
              </a:rPr>
              <a:t> </a:t>
            </a:r>
            <a:r>
              <a:rPr lang="en-GB" sz="4100" dirty="0" err="1">
                <a:latin typeface="Times New Roman" panose="02020603050405020304" pitchFamily="18" charset="0"/>
                <a:ea typeface="Calibri" panose="020F0502020204030204" pitchFamily="34" charset="0"/>
                <a:cs typeface="Times New Roman" panose="02020603050405020304" pitchFamily="18" charset="0"/>
              </a:rPr>
              <a:t>truyền</a:t>
            </a:r>
            <a:r>
              <a:rPr lang="en-GB" sz="4100" dirty="0">
                <a:latin typeface="Times New Roman" panose="02020603050405020304" pitchFamily="18" charset="0"/>
                <a:ea typeface="Calibri" panose="020F0502020204030204" pitchFamily="34" charset="0"/>
                <a:cs typeface="Times New Roman" panose="02020603050405020304" pitchFamily="18" charset="0"/>
              </a:rPr>
              <a:t> </a:t>
            </a:r>
            <a:r>
              <a:rPr lang="en-GB" sz="4100" dirty="0" err="1">
                <a:latin typeface="Times New Roman" panose="02020603050405020304" pitchFamily="18" charset="0"/>
                <a:ea typeface="Calibri" panose="020F0502020204030204" pitchFamily="34" charset="0"/>
                <a:cs typeface="Times New Roman" panose="02020603050405020304" pitchFamily="18" charset="0"/>
              </a:rPr>
              <a:t>cho</a:t>
            </a:r>
            <a:r>
              <a:rPr lang="en-GB" sz="4100" dirty="0">
                <a:latin typeface="Times New Roman" panose="02020603050405020304" pitchFamily="18" charset="0"/>
                <a:ea typeface="Calibri" panose="020F0502020204030204" pitchFamily="34" charset="0"/>
                <a:cs typeface="Times New Roman" panose="02020603050405020304" pitchFamily="18" charset="0"/>
              </a:rPr>
              <a:t> </a:t>
            </a:r>
            <a:r>
              <a:rPr lang="en-GB" sz="4100" dirty="0" err="1">
                <a:latin typeface="Times New Roman" panose="02020603050405020304" pitchFamily="18" charset="0"/>
                <a:ea typeface="Calibri" panose="020F0502020204030204" pitchFamily="34" charset="0"/>
                <a:cs typeface="Times New Roman" panose="02020603050405020304" pitchFamily="18" charset="0"/>
              </a:rPr>
              <a:t>cháu</a:t>
            </a:r>
            <a:endParaRPr lang="en-US" sz="4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4" name="Rounded Rectangle 23"/>
          <p:cNvSpPr/>
          <p:nvPr/>
        </p:nvSpPr>
        <p:spPr>
          <a:xfrm>
            <a:off x="5563140" y="7252777"/>
            <a:ext cx="6933660" cy="2386523"/>
          </a:xfrm>
          <a:prstGeom prst="roundRect">
            <a:avLst/>
          </a:prstGeom>
          <a:solidFill>
            <a:sysClr val="window" lastClr="FFFFFF"/>
          </a:solid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Bef>
                <a:spcPts val="800"/>
              </a:spcBef>
              <a:spcAft>
                <a:spcPts val="800"/>
              </a:spcAft>
            </a:pPr>
            <a:r>
              <a:rPr lang="en-GB" sz="4100" dirty="0" err="1">
                <a:latin typeface="Times New Roman" panose="02020603050405020304" pitchFamily="18" charset="0"/>
                <a:ea typeface="Calibri" panose="020F0502020204030204" pitchFamily="34" charset="0"/>
                <a:cs typeface="Times New Roman" panose="02020603050405020304" pitchFamily="18" charset="0"/>
              </a:rPr>
              <a:t>Đón</a:t>
            </a:r>
            <a:r>
              <a:rPr lang="en-GB" sz="4100" dirty="0">
                <a:latin typeface="Times New Roman" panose="02020603050405020304" pitchFamily="18" charset="0"/>
                <a:ea typeface="Calibri" panose="020F0502020204030204" pitchFamily="34" charset="0"/>
                <a:cs typeface="Times New Roman" panose="02020603050405020304" pitchFamily="18" charset="0"/>
              </a:rPr>
              <a:t> </a:t>
            </a:r>
            <a:r>
              <a:rPr lang="en-GB" sz="4100" dirty="0" err="1">
                <a:latin typeface="Times New Roman" panose="02020603050405020304" pitchFamily="18" charset="0"/>
                <a:ea typeface="Calibri" panose="020F0502020204030204" pitchFamily="34" charset="0"/>
                <a:cs typeface="Times New Roman" panose="02020603050405020304" pitchFamily="18" charset="0"/>
              </a:rPr>
              <a:t>nhận</a:t>
            </a:r>
            <a:r>
              <a:rPr lang="en-GB" sz="4100" dirty="0">
                <a:latin typeface="Times New Roman" panose="02020603050405020304" pitchFamily="18" charset="0"/>
                <a:ea typeface="Calibri" panose="020F0502020204030204" pitchFamily="34" charset="0"/>
                <a:cs typeface="Times New Roman" panose="02020603050405020304" pitchFamily="18" charset="0"/>
              </a:rPr>
              <a:t> </a:t>
            </a:r>
            <a:r>
              <a:rPr lang="en-GB" sz="4100" spc="-30" dirty="0" err="1">
                <a:latin typeface="Times New Roman" panose="02020603050405020304" pitchFamily="18" charset="0"/>
                <a:ea typeface="Calibri" panose="020F0502020204030204" pitchFamily="34" charset="0"/>
                <a:cs typeface="Times New Roman" panose="02020603050405020304" pitchFamily="18" charset="0"/>
              </a:rPr>
              <a:t>niềm</a:t>
            </a:r>
            <a:r>
              <a:rPr lang="en-GB" sz="4100" spc="-30" dirty="0">
                <a:latin typeface="Times New Roman" panose="02020603050405020304" pitchFamily="18" charset="0"/>
                <a:ea typeface="Calibri" panose="020F0502020204030204" pitchFamily="34" charset="0"/>
                <a:cs typeface="Times New Roman" panose="02020603050405020304" pitchFamily="18" charset="0"/>
              </a:rPr>
              <a:t> </a:t>
            </a:r>
            <a:r>
              <a:rPr lang="en-GB" sz="4100" spc="-30" dirty="0" err="1">
                <a:latin typeface="Times New Roman" panose="02020603050405020304" pitchFamily="18" charset="0"/>
                <a:ea typeface="Calibri" panose="020F0502020204030204" pitchFamily="34" charset="0"/>
                <a:cs typeface="Times New Roman" panose="02020603050405020304" pitchFamily="18" charset="0"/>
              </a:rPr>
              <a:t>vui</a:t>
            </a:r>
            <a:r>
              <a:rPr lang="en-GB" sz="4100" spc="-30" dirty="0">
                <a:latin typeface="Times New Roman" panose="02020603050405020304" pitchFamily="18" charset="0"/>
                <a:ea typeface="Calibri" panose="020F0502020204030204" pitchFamily="34" charset="0"/>
                <a:cs typeface="Times New Roman" panose="02020603050405020304" pitchFamily="18" charset="0"/>
              </a:rPr>
              <a:t> </a:t>
            </a:r>
            <a:r>
              <a:rPr lang="en-GB" sz="4100" spc="-30" dirty="0" err="1">
                <a:latin typeface="Times New Roman" panose="02020603050405020304" pitchFamily="18" charset="0"/>
                <a:ea typeface="Calibri" panose="020F0502020204030204" pitchFamily="34" charset="0"/>
                <a:cs typeface="Times New Roman" panose="02020603050405020304" pitchFamily="18" charset="0"/>
              </a:rPr>
              <a:t>trăm</a:t>
            </a:r>
            <a:r>
              <a:rPr lang="en-GB" sz="4100" spc="-30" dirty="0">
                <a:latin typeface="Times New Roman" panose="02020603050405020304" pitchFamily="18" charset="0"/>
                <a:ea typeface="Calibri" panose="020F0502020204030204" pitchFamily="34" charset="0"/>
                <a:cs typeface="Times New Roman" panose="02020603050405020304" pitchFamily="18" charset="0"/>
              </a:rPr>
              <a:t> </a:t>
            </a:r>
            <a:r>
              <a:rPr lang="en-GB" sz="4100" spc="-30" dirty="0" err="1">
                <a:latin typeface="Times New Roman" panose="02020603050405020304" pitchFamily="18" charset="0"/>
                <a:ea typeface="Calibri" panose="020F0502020204030204" pitchFamily="34" charset="0"/>
                <a:cs typeface="Times New Roman" panose="02020603050405020304" pitchFamily="18" charset="0"/>
              </a:rPr>
              <a:t>ngả</a:t>
            </a:r>
            <a:r>
              <a:rPr lang="en-GB" sz="4100" spc="-30" dirty="0">
                <a:latin typeface="Times New Roman" panose="02020603050405020304" pitchFamily="18" charset="0"/>
                <a:ea typeface="Calibri" panose="020F0502020204030204" pitchFamily="34" charset="0"/>
                <a:cs typeface="Times New Roman" panose="02020603050405020304" pitchFamily="18" charset="0"/>
              </a:rPr>
              <a:t> </a:t>
            </a:r>
            <a:r>
              <a:rPr lang="en-GB" sz="4100" spc="-30" dirty="0" err="1">
                <a:latin typeface="Times New Roman" panose="02020603050405020304" pitchFamily="18" charset="0"/>
                <a:ea typeface="Calibri" panose="020F0502020204030204" pitchFamily="34" charset="0"/>
                <a:cs typeface="Times New Roman" panose="02020603050405020304" pitchFamily="18" charset="0"/>
              </a:rPr>
              <a:t>nhưng</a:t>
            </a:r>
            <a:r>
              <a:rPr lang="en-GB" sz="4100" spc="-30" dirty="0">
                <a:latin typeface="Times New Roman" panose="02020603050405020304" pitchFamily="18" charset="0"/>
                <a:ea typeface="Calibri" panose="020F0502020204030204" pitchFamily="34" charset="0"/>
                <a:cs typeface="Times New Roman" panose="02020603050405020304" pitchFamily="18" charset="0"/>
              </a:rPr>
              <a:t> </a:t>
            </a:r>
            <a:r>
              <a:rPr lang="en-GB" sz="4100" spc="-30" dirty="0" err="1">
                <a:latin typeface="Times New Roman" panose="02020603050405020304" pitchFamily="18" charset="0"/>
                <a:ea typeface="Calibri" panose="020F0502020204030204" pitchFamily="34" charset="0"/>
                <a:cs typeface="Times New Roman" panose="02020603050405020304" pitchFamily="18" charset="0"/>
              </a:rPr>
              <a:t>vẫn</a:t>
            </a:r>
            <a:r>
              <a:rPr lang="en-GB" sz="4100" spc="-30" dirty="0">
                <a:latin typeface="Times New Roman" panose="02020603050405020304" pitchFamily="18" charset="0"/>
                <a:ea typeface="Calibri" panose="020F0502020204030204" pitchFamily="34" charset="0"/>
                <a:cs typeface="Times New Roman" panose="02020603050405020304" pitchFamily="18" charset="0"/>
              </a:rPr>
              <a:t> </a:t>
            </a:r>
            <a:r>
              <a:rPr lang="en-GB" sz="4100" spc="-30" dirty="0" err="1">
                <a:latin typeface="Times New Roman" panose="02020603050405020304" pitchFamily="18" charset="0"/>
                <a:ea typeface="Calibri" panose="020F0502020204030204" pitchFamily="34" charset="0"/>
                <a:cs typeface="Times New Roman" panose="02020603050405020304" pitchFamily="18" charset="0"/>
              </a:rPr>
              <a:t>khôn</a:t>
            </a:r>
            <a:r>
              <a:rPr lang="en-GB" sz="4100" spc="-30" dirty="0">
                <a:latin typeface="Times New Roman" panose="02020603050405020304" pitchFamily="18" charset="0"/>
                <a:ea typeface="Calibri" panose="020F0502020204030204" pitchFamily="34" charset="0"/>
                <a:cs typeface="Times New Roman" panose="02020603050405020304" pitchFamily="18" charset="0"/>
              </a:rPr>
              <a:t> </a:t>
            </a:r>
            <a:r>
              <a:rPr lang="en-GB" sz="4100" spc="-30" dirty="0" err="1">
                <a:latin typeface="Times New Roman" panose="02020603050405020304" pitchFamily="18" charset="0"/>
                <a:ea typeface="Calibri" panose="020F0502020204030204" pitchFamily="34" charset="0"/>
                <a:cs typeface="Times New Roman" panose="02020603050405020304" pitchFamily="18" charset="0"/>
              </a:rPr>
              <a:t>nguôi</a:t>
            </a:r>
            <a:r>
              <a:rPr lang="en-GB" sz="4100" spc="-30" dirty="0">
                <a:latin typeface="Times New Roman" panose="02020603050405020304" pitchFamily="18" charset="0"/>
                <a:ea typeface="Calibri" panose="020F0502020204030204" pitchFamily="34" charset="0"/>
                <a:cs typeface="Times New Roman" panose="02020603050405020304" pitchFamily="18" charset="0"/>
              </a:rPr>
              <a:t> </a:t>
            </a:r>
            <a:r>
              <a:rPr lang="en-GB" sz="4100" spc="-30" dirty="0" err="1">
                <a:latin typeface="Times New Roman" panose="02020603050405020304" pitchFamily="18" charset="0"/>
                <a:ea typeface="Calibri" panose="020F0502020204030204" pitchFamily="34" charset="0"/>
                <a:cs typeface="Times New Roman" panose="02020603050405020304" pitchFamily="18" charset="0"/>
              </a:rPr>
              <a:t>thương</a:t>
            </a:r>
            <a:r>
              <a:rPr lang="en-GB" sz="4100" spc="-30" dirty="0">
                <a:latin typeface="Times New Roman" panose="02020603050405020304" pitchFamily="18" charset="0"/>
                <a:ea typeface="Calibri" panose="020F0502020204030204" pitchFamily="34" charset="0"/>
                <a:cs typeface="Times New Roman" panose="02020603050405020304" pitchFamily="18" charset="0"/>
              </a:rPr>
              <a:t> </a:t>
            </a:r>
            <a:r>
              <a:rPr lang="en-GB" sz="4100" spc="-30" dirty="0" err="1">
                <a:latin typeface="Times New Roman" panose="02020603050405020304" pitchFamily="18" charset="0"/>
                <a:ea typeface="Calibri" panose="020F0502020204030204" pitchFamily="34" charset="0"/>
                <a:cs typeface="Times New Roman" panose="02020603050405020304" pitchFamily="18" charset="0"/>
              </a:rPr>
              <a:t>nhớ</a:t>
            </a:r>
            <a:r>
              <a:rPr lang="en-GB" sz="4100" spc="-30" dirty="0">
                <a:latin typeface="Times New Roman" panose="02020603050405020304" pitchFamily="18" charset="0"/>
                <a:ea typeface="Calibri" panose="020F0502020204030204" pitchFamily="34" charset="0"/>
                <a:cs typeface="Times New Roman" panose="02020603050405020304" pitchFamily="18" charset="0"/>
              </a:rPr>
              <a:t> </a:t>
            </a:r>
            <a:r>
              <a:rPr lang="en-GB" sz="4100" spc="-30" dirty="0" err="1">
                <a:latin typeface="Times New Roman" panose="02020603050405020304" pitchFamily="18" charset="0"/>
                <a:ea typeface="Calibri" panose="020F0502020204030204" pitchFamily="34" charset="0"/>
                <a:cs typeface="Times New Roman" panose="02020603050405020304" pitchFamily="18" charset="0"/>
              </a:rPr>
              <a:t>bà</a:t>
            </a:r>
            <a:endParaRPr lang="en-US" sz="4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5" name="Rounded Rectangle 24"/>
          <p:cNvSpPr/>
          <p:nvPr/>
        </p:nvSpPr>
        <p:spPr>
          <a:xfrm>
            <a:off x="5552254" y="516194"/>
            <a:ext cx="6944546" cy="784068"/>
          </a:xfrm>
          <a:prstGeom prst="roundRect">
            <a:avLst/>
          </a:prstGeom>
          <a:solidFill>
            <a:schemeClr val="bg2"/>
          </a:solid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US" sz="41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Mạch</a:t>
            </a:r>
            <a:r>
              <a:rPr lang="en-US" sz="41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1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cảm</a:t>
            </a:r>
            <a:r>
              <a:rPr lang="en-US" sz="41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1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xúc</a:t>
            </a:r>
            <a:endParaRPr lang="en-US" sz="4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6" name="Rounded Rectangle 25"/>
          <p:cNvSpPr/>
          <p:nvPr/>
        </p:nvSpPr>
        <p:spPr>
          <a:xfrm>
            <a:off x="12867454" y="516194"/>
            <a:ext cx="4582346" cy="784068"/>
          </a:xfrm>
          <a:prstGeom prst="roundRect">
            <a:avLst/>
          </a:prstGeom>
          <a:solidFill>
            <a:schemeClr val="bg2"/>
          </a:solid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US" sz="41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Cảm</a:t>
            </a:r>
            <a:r>
              <a:rPr lang="en-US" sz="41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1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hứng</a:t>
            </a:r>
            <a:r>
              <a:rPr lang="en-US" sz="41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1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chủ</a:t>
            </a:r>
            <a:r>
              <a:rPr lang="en-US" sz="41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1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đạo</a:t>
            </a:r>
            <a:endParaRPr lang="en-US" sz="4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7" name="Rounded Rectangle 26"/>
          <p:cNvSpPr/>
          <p:nvPr/>
        </p:nvSpPr>
        <p:spPr>
          <a:xfrm>
            <a:off x="12867454" y="1519926"/>
            <a:ext cx="4582346" cy="8119373"/>
          </a:xfrm>
          <a:prstGeom prst="roundRect">
            <a:avLst/>
          </a:prstGeom>
          <a:solidFill>
            <a:sysClr val="window" lastClr="FFFFFF"/>
          </a:solid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just">
              <a:spcBef>
                <a:spcPts val="400"/>
              </a:spcBef>
              <a:spcAft>
                <a:spcPts val="400"/>
              </a:spcAft>
            </a:pPr>
            <a:r>
              <a:rPr lang="en-GB" sz="4100" spc="-30" dirty="0">
                <a:latin typeface="Times New Roman" panose="02020603050405020304" pitchFamily="18" charset="0"/>
                <a:ea typeface="CIDFont+F6"/>
                <a:cs typeface="Times New Roman" panose="02020603050405020304" pitchFamily="18" charset="0"/>
              </a:rPr>
              <a:t>N</a:t>
            </a:r>
            <a:r>
              <a:rPr lang="en-US" sz="4100" spc="-30" dirty="0" err="1">
                <a:latin typeface="Times New Roman" panose="02020603050405020304" pitchFamily="18" charset="0"/>
                <a:ea typeface="CIDFont+F6"/>
                <a:cs typeface="Times New Roman" panose="02020603050405020304" pitchFamily="18" charset="0"/>
              </a:rPr>
              <a:t>gợi</a:t>
            </a:r>
            <a:r>
              <a:rPr lang="en-US" sz="4100" spc="-30" dirty="0">
                <a:latin typeface="Times New Roman" panose="02020603050405020304" pitchFamily="18" charset="0"/>
                <a:ea typeface="CIDFont+F6"/>
                <a:cs typeface="Times New Roman" panose="02020603050405020304" pitchFamily="18" charset="0"/>
              </a:rPr>
              <a:t> ca </a:t>
            </a:r>
            <a:r>
              <a:rPr lang="en-US" sz="4100" spc="-30" dirty="0" err="1">
                <a:latin typeface="Times New Roman" panose="02020603050405020304" pitchFamily="18" charset="0"/>
                <a:ea typeface="CIDFont+F6"/>
                <a:cs typeface="Times New Roman" panose="02020603050405020304" pitchFamily="18" charset="0"/>
              </a:rPr>
              <a:t>hình</a:t>
            </a:r>
            <a:r>
              <a:rPr lang="en-US" sz="4100" spc="-30" dirty="0">
                <a:latin typeface="Times New Roman" panose="02020603050405020304" pitchFamily="18" charset="0"/>
                <a:ea typeface="CIDFont+F6"/>
                <a:cs typeface="Times New Roman" panose="02020603050405020304" pitchFamily="18" charset="0"/>
              </a:rPr>
              <a:t> </a:t>
            </a:r>
            <a:r>
              <a:rPr lang="en-US" sz="4100" spc="-30" dirty="0" err="1">
                <a:latin typeface="Times New Roman" panose="02020603050405020304" pitchFamily="18" charset="0"/>
                <a:ea typeface="CIDFont+F6"/>
                <a:cs typeface="Times New Roman" panose="02020603050405020304" pitchFamily="18" charset="0"/>
              </a:rPr>
              <a:t>ảnh</a:t>
            </a:r>
            <a:r>
              <a:rPr lang="en-US" sz="4100" spc="-30" dirty="0">
                <a:latin typeface="Times New Roman" panose="02020603050405020304" pitchFamily="18" charset="0"/>
                <a:ea typeface="MS Gothic" panose="020B0609070205080204" pitchFamily="49" charset="-128"/>
                <a:cs typeface="Times New Roman" panose="02020603050405020304" pitchFamily="18" charset="0"/>
              </a:rPr>
              <a:t> </a:t>
            </a:r>
            <a:r>
              <a:rPr lang="en-US" sz="4100" spc="-30" dirty="0" err="1">
                <a:latin typeface="Times New Roman" panose="02020603050405020304" pitchFamily="18" charset="0"/>
                <a:ea typeface="CIDFont+F6"/>
                <a:cs typeface="Times New Roman" panose="02020603050405020304" pitchFamily="18" charset="0"/>
              </a:rPr>
              <a:t>bếp</a:t>
            </a:r>
            <a:r>
              <a:rPr lang="en-US" sz="4100" spc="-30" dirty="0">
                <a:latin typeface="Times New Roman" panose="02020603050405020304" pitchFamily="18" charset="0"/>
                <a:ea typeface="CIDFont+F6"/>
                <a:cs typeface="Times New Roman" panose="02020603050405020304" pitchFamily="18" charset="0"/>
              </a:rPr>
              <a:t> </a:t>
            </a:r>
            <a:r>
              <a:rPr lang="en-US" sz="4100" spc="-30" dirty="0" err="1">
                <a:latin typeface="Times New Roman" panose="02020603050405020304" pitchFamily="18" charset="0"/>
                <a:ea typeface="CIDFont+F6"/>
                <a:cs typeface="Times New Roman" panose="02020603050405020304" pitchFamily="18" charset="0"/>
              </a:rPr>
              <a:t>lửa</a:t>
            </a:r>
            <a:r>
              <a:rPr lang="en-US" sz="4100" spc="-30" dirty="0">
                <a:latin typeface="Times New Roman" panose="02020603050405020304" pitchFamily="18" charset="0"/>
                <a:ea typeface="MS Gothic" panose="020B0609070205080204" pitchFamily="49" charset="-128"/>
                <a:cs typeface="Times New Roman" panose="02020603050405020304" pitchFamily="18" charset="0"/>
              </a:rPr>
              <a:t> </a:t>
            </a:r>
            <a:r>
              <a:rPr lang="en-US" sz="4100" spc="-30" dirty="0" err="1">
                <a:latin typeface="Times New Roman" panose="02020603050405020304" pitchFamily="18" charset="0"/>
                <a:ea typeface="CIDFont+F6"/>
                <a:cs typeface="Times New Roman" panose="02020603050405020304" pitchFamily="18" charset="0"/>
              </a:rPr>
              <a:t>ấm</a:t>
            </a:r>
            <a:r>
              <a:rPr lang="en-US" sz="4100" spc="-30" dirty="0">
                <a:latin typeface="Times New Roman" panose="02020603050405020304" pitchFamily="18" charset="0"/>
                <a:ea typeface="MS Gothic" panose="020B0609070205080204" pitchFamily="49" charset="-128"/>
                <a:cs typeface="Times New Roman" panose="02020603050405020304" pitchFamily="18" charset="0"/>
              </a:rPr>
              <a:t> </a:t>
            </a:r>
            <a:r>
              <a:rPr lang="en-US" sz="4100" spc="-30" dirty="0" err="1">
                <a:latin typeface="Times New Roman" panose="02020603050405020304" pitchFamily="18" charset="0"/>
                <a:ea typeface="CIDFont+F6"/>
                <a:cs typeface="Times New Roman" panose="02020603050405020304" pitchFamily="18" charset="0"/>
              </a:rPr>
              <a:t>áp</a:t>
            </a:r>
            <a:r>
              <a:rPr lang="en-US" sz="4100" spc="-30" dirty="0">
                <a:latin typeface="Times New Roman" panose="02020603050405020304" pitchFamily="18" charset="0"/>
                <a:ea typeface="CIDFont+F6"/>
                <a:cs typeface="Times New Roman" panose="02020603050405020304" pitchFamily="18" charset="0"/>
              </a:rPr>
              <a:t>, </a:t>
            </a:r>
            <a:r>
              <a:rPr lang="en-US" sz="4100" spc="-30" dirty="0" err="1">
                <a:latin typeface="Times New Roman" panose="02020603050405020304" pitchFamily="18" charset="0"/>
                <a:ea typeface="CIDFont+F6"/>
                <a:cs typeface="Times New Roman" panose="02020603050405020304" pitchFamily="18" charset="0"/>
              </a:rPr>
              <a:t>thiêng</a:t>
            </a:r>
            <a:r>
              <a:rPr lang="en-US" sz="4100" spc="-30" dirty="0">
                <a:latin typeface="Times New Roman" panose="02020603050405020304" pitchFamily="18" charset="0"/>
                <a:ea typeface="MS Gothic" panose="020B0609070205080204" pitchFamily="49" charset="-128"/>
                <a:cs typeface="Times New Roman" panose="02020603050405020304" pitchFamily="18" charset="0"/>
              </a:rPr>
              <a:t> </a:t>
            </a:r>
            <a:r>
              <a:rPr lang="en-US" sz="4100" spc="-30" dirty="0" err="1">
                <a:latin typeface="Times New Roman" panose="02020603050405020304" pitchFamily="18" charset="0"/>
                <a:ea typeface="CIDFont+F6"/>
                <a:cs typeface="Times New Roman" panose="02020603050405020304" pitchFamily="18" charset="0"/>
              </a:rPr>
              <a:t>liêng</a:t>
            </a:r>
            <a:r>
              <a:rPr lang="en-US" sz="4100" spc="-30" dirty="0">
                <a:latin typeface="Times New Roman" panose="02020603050405020304" pitchFamily="18" charset="0"/>
                <a:ea typeface="MS Gothic" panose="020B0609070205080204" pitchFamily="49" charset="-128"/>
                <a:cs typeface="Times New Roman" panose="02020603050405020304" pitchFamily="18" charset="0"/>
              </a:rPr>
              <a:t> </a:t>
            </a:r>
            <a:r>
              <a:rPr lang="en-US" sz="4100" spc="-30" dirty="0" err="1">
                <a:latin typeface="Times New Roman" panose="02020603050405020304" pitchFamily="18" charset="0"/>
                <a:ea typeface="CIDFont+F6"/>
                <a:cs typeface="Times New Roman" panose="02020603050405020304" pitchFamily="18" charset="0"/>
              </a:rPr>
              <a:t>được</a:t>
            </a:r>
            <a:r>
              <a:rPr lang="en-US" sz="4100" spc="-30" dirty="0">
                <a:latin typeface="Times New Roman" panose="02020603050405020304" pitchFamily="18" charset="0"/>
                <a:ea typeface="MS Gothic" panose="020B0609070205080204" pitchFamily="49" charset="-128"/>
                <a:cs typeface="Times New Roman" panose="02020603050405020304" pitchFamily="18" charset="0"/>
              </a:rPr>
              <a:t> </a:t>
            </a:r>
            <a:r>
              <a:rPr lang="en-US" sz="4100" spc="-30" dirty="0" err="1">
                <a:latin typeface="Times New Roman" panose="02020603050405020304" pitchFamily="18" charset="0"/>
                <a:ea typeface="CIDFont+F6"/>
                <a:cs typeface="Times New Roman" panose="02020603050405020304" pitchFamily="18" charset="0"/>
              </a:rPr>
              <a:t>nhóm</a:t>
            </a:r>
            <a:r>
              <a:rPr lang="en-US" sz="4100" spc="-30" dirty="0">
                <a:latin typeface="Times New Roman" panose="02020603050405020304" pitchFamily="18" charset="0"/>
                <a:ea typeface="MS Gothic" panose="020B0609070205080204" pitchFamily="49" charset="-128"/>
                <a:cs typeface="Times New Roman" panose="02020603050405020304" pitchFamily="18" charset="0"/>
              </a:rPr>
              <a:t> </a:t>
            </a:r>
            <a:r>
              <a:rPr lang="en-US" sz="4100" spc="-30" dirty="0" err="1">
                <a:latin typeface="Times New Roman" panose="02020603050405020304" pitchFamily="18" charset="0"/>
                <a:ea typeface="CIDFont+F6"/>
                <a:cs typeface="Times New Roman" panose="02020603050405020304" pitchFamily="18" charset="0"/>
              </a:rPr>
              <a:t>lên</a:t>
            </a:r>
            <a:r>
              <a:rPr lang="en-US" sz="4100" spc="-30" dirty="0">
                <a:latin typeface="Times New Roman" panose="02020603050405020304" pitchFamily="18" charset="0"/>
                <a:ea typeface="MS Gothic" panose="020B0609070205080204" pitchFamily="49" charset="-128"/>
                <a:cs typeface="Times New Roman" panose="02020603050405020304" pitchFamily="18" charset="0"/>
              </a:rPr>
              <a:t> </a:t>
            </a:r>
            <a:r>
              <a:rPr lang="en-US" sz="4100" spc="-30" dirty="0" err="1">
                <a:latin typeface="Times New Roman" panose="02020603050405020304" pitchFamily="18" charset="0"/>
                <a:ea typeface="CIDFont+F6"/>
                <a:cs typeface="Times New Roman" panose="02020603050405020304" pitchFamily="18" charset="0"/>
              </a:rPr>
              <a:t>từ</a:t>
            </a:r>
            <a:r>
              <a:rPr lang="en-US" sz="4100" spc="-30" dirty="0">
                <a:latin typeface="Times New Roman" panose="02020603050405020304" pitchFamily="18" charset="0"/>
                <a:ea typeface="MS Gothic" panose="020B0609070205080204" pitchFamily="49" charset="-128"/>
                <a:cs typeface="Times New Roman" panose="02020603050405020304" pitchFamily="18" charset="0"/>
              </a:rPr>
              <a:t> </a:t>
            </a:r>
            <a:r>
              <a:rPr lang="en-US" sz="4100" spc="-30" dirty="0" err="1">
                <a:latin typeface="Times New Roman" panose="02020603050405020304" pitchFamily="18" charset="0"/>
                <a:ea typeface="CIDFont+F6"/>
                <a:cs typeface="Times New Roman" panose="02020603050405020304" pitchFamily="18" charset="0"/>
              </a:rPr>
              <a:t>bàn</a:t>
            </a:r>
            <a:r>
              <a:rPr lang="en-US" sz="4100" spc="-30" dirty="0">
                <a:latin typeface="Times New Roman" panose="02020603050405020304" pitchFamily="18" charset="0"/>
                <a:ea typeface="MS Gothic" panose="020B0609070205080204" pitchFamily="49" charset="-128"/>
                <a:cs typeface="Times New Roman" panose="02020603050405020304" pitchFamily="18" charset="0"/>
              </a:rPr>
              <a:t> </a:t>
            </a:r>
            <a:r>
              <a:rPr lang="en-US" sz="4100" spc="-30" dirty="0" err="1">
                <a:latin typeface="Times New Roman" panose="02020603050405020304" pitchFamily="18" charset="0"/>
                <a:ea typeface="CIDFont+F6"/>
                <a:cs typeface="Times New Roman" panose="02020603050405020304" pitchFamily="18" charset="0"/>
              </a:rPr>
              <a:t>tay</a:t>
            </a:r>
            <a:r>
              <a:rPr lang="en-US" sz="4100" spc="-30" dirty="0">
                <a:latin typeface="Times New Roman" panose="02020603050405020304" pitchFamily="18" charset="0"/>
                <a:ea typeface="MS Gothic" panose="020B0609070205080204" pitchFamily="49" charset="-128"/>
                <a:cs typeface="Times New Roman" panose="02020603050405020304" pitchFamily="18" charset="0"/>
              </a:rPr>
              <a:t> </a:t>
            </a:r>
            <a:r>
              <a:rPr lang="en-US" sz="4100" spc="-30" dirty="0" err="1">
                <a:latin typeface="Times New Roman" panose="02020603050405020304" pitchFamily="18" charset="0"/>
                <a:ea typeface="CIDFont+F6"/>
                <a:cs typeface="Times New Roman" panose="02020603050405020304" pitchFamily="18" charset="0"/>
              </a:rPr>
              <a:t>và</a:t>
            </a:r>
            <a:r>
              <a:rPr lang="en-US" sz="4100" spc="-30" dirty="0">
                <a:latin typeface="Times New Roman" panose="02020603050405020304" pitchFamily="18" charset="0"/>
                <a:ea typeface="MS Gothic" panose="020B0609070205080204" pitchFamily="49" charset="-128"/>
                <a:cs typeface="Times New Roman" panose="02020603050405020304" pitchFamily="18" charset="0"/>
              </a:rPr>
              <a:t> </a:t>
            </a:r>
            <a:r>
              <a:rPr lang="en-US" sz="4100" spc="-30" dirty="0" err="1">
                <a:latin typeface="Times New Roman" panose="02020603050405020304" pitchFamily="18" charset="0"/>
                <a:ea typeface="CIDFont+F6"/>
                <a:cs typeface="Times New Roman" panose="02020603050405020304" pitchFamily="18" charset="0"/>
              </a:rPr>
              <a:t>tấm</a:t>
            </a:r>
            <a:r>
              <a:rPr lang="en-US" sz="4100" spc="-30" dirty="0">
                <a:latin typeface="Times New Roman" panose="02020603050405020304" pitchFamily="18" charset="0"/>
                <a:ea typeface="MS Gothic" panose="020B0609070205080204" pitchFamily="49" charset="-128"/>
                <a:cs typeface="Times New Roman" panose="02020603050405020304" pitchFamily="18" charset="0"/>
              </a:rPr>
              <a:t> </a:t>
            </a:r>
            <a:r>
              <a:rPr lang="en-US" sz="4100" spc="-30" dirty="0" err="1">
                <a:latin typeface="Times New Roman" panose="02020603050405020304" pitchFamily="18" charset="0"/>
                <a:ea typeface="CIDFont+F6"/>
                <a:cs typeface="Times New Roman" panose="02020603050405020304" pitchFamily="18" charset="0"/>
              </a:rPr>
              <a:t>lòng</a:t>
            </a:r>
            <a:r>
              <a:rPr lang="en-US" sz="4100" spc="-30" dirty="0">
                <a:latin typeface="Times New Roman" panose="02020603050405020304" pitchFamily="18" charset="0"/>
                <a:ea typeface="MS Gothic" panose="020B0609070205080204" pitchFamily="49" charset="-128"/>
                <a:cs typeface="Times New Roman" panose="02020603050405020304" pitchFamily="18" charset="0"/>
              </a:rPr>
              <a:t> </a:t>
            </a:r>
            <a:r>
              <a:rPr lang="en-US" sz="4100" spc="-30" dirty="0" err="1">
                <a:latin typeface="Times New Roman" panose="02020603050405020304" pitchFamily="18" charset="0"/>
                <a:ea typeface="CIDFont+F6"/>
                <a:cs typeface="Times New Roman" panose="02020603050405020304" pitchFamily="18" charset="0"/>
              </a:rPr>
              <a:t>của</a:t>
            </a:r>
            <a:r>
              <a:rPr lang="en-US" sz="4100" spc="-30" dirty="0">
                <a:latin typeface="Times New Roman" panose="02020603050405020304" pitchFamily="18" charset="0"/>
                <a:ea typeface="MS Gothic" panose="020B0609070205080204" pitchFamily="49" charset="-128"/>
                <a:cs typeface="Times New Roman" panose="02020603050405020304" pitchFamily="18" charset="0"/>
              </a:rPr>
              <a:t> </a:t>
            </a:r>
            <a:r>
              <a:rPr lang="en-US" sz="4100" spc="-30" dirty="0" err="1">
                <a:latin typeface="Times New Roman" panose="02020603050405020304" pitchFamily="18" charset="0"/>
                <a:ea typeface="CIDFont+F6"/>
                <a:cs typeface="Times New Roman" panose="02020603050405020304" pitchFamily="18" charset="0"/>
              </a:rPr>
              <a:t>bà</a:t>
            </a:r>
            <a:r>
              <a:rPr lang="en-US" sz="4100" spc="-30" dirty="0">
                <a:latin typeface="Times New Roman" panose="02020603050405020304" pitchFamily="18" charset="0"/>
                <a:ea typeface="CIDFont+F6"/>
                <a:cs typeface="Times New Roman" panose="02020603050405020304" pitchFamily="18" charset="0"/>
              </a:rPr>
              <a:t>.</a:t>
            </a:r>
          </a:p>
          <a:p>
            <a:pPr algn="just">
              <a:spcBef>
                <a:spcPts val="400"/>
              </a:spcBef>
              <a:spcAft>
                <a:spcPts val="400"/>
              </a:spcAft>
            </a:pPr>
            <a:endParaRPr lang="en-US" sz="4100" dirty="0">
              <a:latin typeface="Calibri" panose="020F0502020204030204" pitchFamily="34" charset="0"/>
              <a:ea typeface="Calibri" panose="020F0502020204030204" pitchFamily="34" charset="0"/>
              <a:cs typeface="Times New Roman" panose="02020603050405020304" pitchFamily="18" charset="0"/>
            </a:endParaRPr>
          </a:p>
        </p:txBody>
      </p:sp>
      <p:cxnSp>
        <p:nvCxnSpPr>
          <p:cNvPr id="29" name="Straight Arrow Connector 28"/>
          <p:cNvCxnSpPr/>
          <p:nvPr/>
        </p:nvCxnSpPr>
        <p:spPr>
          <a:xfrm>
            <a:off x="2971800" y="3933664"/>
            <a:ext cx="0" cy="351994"/>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2971800" y="6896100"/>
            <a:ext cx="0" cy="351994"/>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9067800" y="3933664"/>
            <a:ext cx="0" cy="351994"/>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9067800" y="6896100"/>
            <a:ext cx="0" cy="351994"/>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4542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barn(inVertical)">
                                      <p:cBhvr>
                                        <p:cTn id="12" dur="500"/>
                                        <p:tgtEl>
                                          <p:spTgt spid="29"/>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barn(inVertical)">
                                      <p:cBhvr>
                                        <p:cTn id="15" dur="500"/>
                                        <p:tgtEl>
                                          <p:spTgt spid="20"/>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barn(inVertical)">
                                      <p:cBhvr>
                                        <p:cTn id="20" dur="500"/>
                                        <p:tgtEl>
                                          <p:spTgt spid="32"/>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barn(inVertical)">
                                      <p:cBhvr>
                                        <p:cTn id="23" dur="500"/>
                                        <p:tgtEl>
                                          <p:spTgt spid="21"/>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barn(inVertical)">
                                      <p:cBhvr>
                                        <p:cTn id="28" dur="500"/>
                                        <p:tgtEl>
                                          <p:spTgt spid="22"/>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barn(inVertical)">
                                      <p:cBhvr>
                                        <p:cTn id="33" dur="500"/>
                                        <p:tgtEl>
                                          <p:spTgt spid="23"/>
                                        </p:tgtEl>
                                      </p:cBhvr>
                                    </p:animEffect>
                                  </p:childTnLst>
                                </p:cTn>
                              </p:par>
                              <p:par>
                                <p:cTn id="34" presetID="16" presetClass="entr" presetSubtype="21" fill="hold" nodeType="withEffect">
                                  <p:stCondLst>
                                    <p:cond delay="0"/>
                                  </p:stCondLst>
                                  <p:childTnLst>
                                    <p:set>
                                      <p:cBhvr>
                                        <p:cTn id="35" dur="1" fill="hold">
                                          <p:stCondLst>
                                            <p:cond delay="0"/>
                                          </p:stCondLst>
                                        </p:cTn>
                                        <p:tgtEl>
                                          <p:spTgt spid="34"/>
                                        </p:tgtEl>
                                        <p:attrNameLst>
                                          <p:attrName>style.visibility</p:attrName>
                                        </p:attrNameLst>
                                      </p:cBhvr>
                                      <p:to>
                                        <p:strVal val="visible"/>
                                      </p:to>
                                    </p:set>
                                    <p:animEffect transition="in" filter="barn(inVertical)">
                                      <p:cBhvr>
                                        <p:cTn id="36" dur="500"/>
                                        <p:tgtEl>
                                          <p:spTgt spid="34"/>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35"/>
                                        </p:tgtEl>
                                        <p:attrNameLst>
                                          <p:attrName>style.visibility</p:attrName>
                                        </p:attrNameLst>
                                      </p:cBhvr>
                                      <p:to>
                                        <p:strVal val="visible"/>
                                      </p:to>
                                    </p:set>
                                    <p:animEffect transition="in" filter="barn(inVertical)">
                                      <p:cBhvr>
                                        <p:cTn id="41" dur="500"/>
                                        <p:tgtEl>
                                          <p:spTgt spid="35"/>
                                        </p:tgtEl>
                                      </p:cBhvr>
                                    </p:animEffect>
                                  </p:childTnLst>
                                </p:cTn>
                              </p:par>
                              <p:par>
                                <p:cTn id="42" presetID="16" presetClass="entr" presetSubtype="21" fill="hold" grpId="0" nodeType="with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barn(inVertical)">
                                      <p:cBhvr>
                                        <p:cTn id="44" dur="500"/>
                                        <p:tgtEl>
                                          <p:spTgt spid="24"/>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27"/>
                                        </p:tgtEl>
                                        <p:attrNameLst>
                                          <p:attrName>style.visibility</p:attrName>
                                        </p:attrNameLst>
                                      </p:cBhvr>
                                      <p:to>
                                        <p:strVal val="visible"/>
                                      </p:to>
                                    </p:set>
                                    <p:animEffect transition="in" filter="barn(inVertical)">
                                      <p:cBhvr>
                                        <p:cTn id="4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22" grpId="0" animBg="1"/>
      <p:bldP spid="23" grpId="0" animBg="1"/>
      <p:bldP spid="24" grpId="0" animBg="1"/>
      <p:bldP spid="2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30D2BB6-CB83-A4F4-DD5E-ED92127ADEBE}"/>
              </a:ext>
            </a:extLst>
          </p:cNvPr>
          <p:cNvPicPr>
            <a:picLocks noChangeAspect="1"/>
          </p:cNvPicPr>
          <p:nvPr/>
        </p:nvPicPr>
        <p:blipFill rotWithShape="1">
          <a:blip r:embed="rId3"/>
          <a:srcRect t="15730"/>
          <a:stretch/>
        </p:blipFill>
        <p:spPr>
          <a:xfrm>
            <a:off x="20" y="10"/>
            <a:ext cx="18287980" cy="10286990"/>
          </a:xfrm>
          <a:prstGeom prst="rect">
            <a:avLst/>
          </a:prstGeom>
        </p:spPr>
      </p:pic>
      <p:sp>
        <p:nvSpPr>
          <p:cNvPr id="8" name="Rectangle 7">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980213"/>
            <a:ext cx="18288000" cy="1104826"/>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F68460-070C-748A-D78E-B17AEDF8EF8F}"/>
              </a:ext>
            </a:extLst>
          </p:cNvPr>
          <p:cNvSpPr txBox="1">
            <a:spLocks/>
          </p:cNvSpPr>
          <p:nvPr/>
        </p:nvSpPr>
        <p:spPr>
          <a:xfrm>
            <a:off x="785812" y="7975860"/>
            <a:ext cx="16816388" cy="111725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5400" dirty="0">
                <a:solidFill>
                  <a:srgbClr val="FF0000"/>
                </a:solidFill>
                <a:latin typeface="#9Slide07 IcielBaliho Script" pitchFamily="2" charset="0"/>
                <a:ea typeface="Calibri" panose="020F0502020204030204" pitchFamily="34" charset="0"/>
              </a:rPr>
              <a:t>3. </a:t>
            </a:r>
            <a:r>
              <a:rPr lang="en-US" sz="5400" dirty="0" err="1">
                <a:solidFill>
                  <a:srgbClr val="FF0000"/>
                </a:solidFill>
                <a:latin typeface="#9Slide07 IcielBaliho Script" pitchFamily="2" charset="0"/>
                <a:ea typeface="Calibri" panose="020F0502020204030204" pitchFamily="34" charset="0"/>
              </a:rPr>
              <a:t>Kết</a:t>
            </a:r>
            <a:r>
              <a:rPr lang="en-US" sz="5400" dirty="0">
                <a:solidFill>
                  <a:srgbClr val="FF0000"/>
                </a:solidFill>
                <a:latin typeface="#9Slide07 IcielBaliho Script" pitchFamily="2" charset="0"/>
                <a:ea typeface="Calibri" panose="020F0502020204030204" pitchFamily="34" charset="0"/>
              </a:rPr>
              <a:t> </a:t>
            </a:r>
            <a:r>
              <a:rPr lang="en-US" sz="5400" dirty="0" err="1">
                <a:solidFill>
                  <a:srgbClr val="FF0000"/>
                </a:solidFill>
                <a:latin typeface="#9Slide07 IcielBaliho Script" pitchFamily="2" charset="0"/>
                <a:ea typeface="Calibri" panose="020F0502020204030204" pitchFamily="34" charset="0"/>
              </a:rPr>
              <a:t>cấu</a:t>
            </a:r>
            <a:r>
              <a:rPr lang="en-US" sz="5400" dirty="0">
                <a:solidFill>
                  <a:srgbClr val="FF0000"/>
                </a:solidFill>
                <a:latin typeface="#9Slide07 IcielBaliho Script" pitchFamily="2" charset="0"/>
                <a:ea typeface="Calibri" panose="020F0502020204030204" pitchFamily="34" charset="0"/>
              </a:rPr>
              <a:t>, </a:t>
            </a:r>
            <a:r>
              <a:rPr lang="en-US" sz="5400" dirty="0" err="1">
                <a:solidFill>
                  <a:srgbClr val="FF0000"/>
                </a:solidFill>
                <a:latin typeface="#9Slide07 IcielBaliho Script" pitchFamily="2" charset="0"/>
                <a:ea typeface="Calibri" panose="020F0502020204030204" pitchFamily="34" charset="0"/>
              </a:rPr>
              <a:t>thông</a:t>
            </a:r>
            <a:r>
              <a:rPr lang="en-US" sz="5400" dirty="0">
                <a:solidFill>
                  <a:srgbClr val="FF0000"/>
                </a:solidFill>
                <a:latin typeface="#9Slide07 IcielBaliho Script" pitchFamily="2" charset="0"/>
                <a:ea typeface="Calibri" panose="020F0502020204030204" pitchFamily="34" charset="0"/>
              </a:rPr>
              <a:t> điệp </a:t>
            </a:r>
            <a:r>
              <a:rPr lang="en-US" sz="5400" dirty="0" err="1">
                <a:solidFill>
                  <a:srgbClr val="FF0000"/>
                </a:solidFill>
                <a:latin typeface="#9Slide07 IcielBaliho Script" pitchFamily="2" charset="0"/>
                <a:ea typeface="Calibri" panose="020F0502020204030204" pitchFamily="34" charset="0"/>
              </a:rPr>
              <a:t>và</a:t>
            </a:r>
            <a:r>
              <a:rPr lang="en-US" sz="5400" dirty="0">
                <a:solidFill>
                  <a:srgbClr val="FF0000"/>
                </a:solidFill>
                <a:latin typeface="#9Slide07 IcielBaliho Script" pitchFamily="2" charset="0"/>
                <a:ea typeface="Calibri" panose="020F0502020204030204" pitchFamily="34" charset="0"/>
              </a:rPr>
              <a:t> </a:t>
            </a:r>
            <a:r>
              <a:rPr lang="en-US" sz="5400" dirty="0" err="1">
                <a:solidFill>
                  <a:srgbClr val="FF0000"/>
                </a:solidFill>
                <a:latin typeface="#9Slide07 IcielBaliho Script" pitchFamily="2" charset="0"/>
                <a:ea typeface="Calibri" panose="020F0502020204030204" pitchFamily="34" charset="0"/>
              </a:rPr>
              <a:t>tư</a:t>
            </a:r>
            <a:r>
              <a:rPr lang="en-US" sz="5400" dirty="0">
                <a:solidFill>
                  <a:srgbClr val="FF0000"/>
                </a:solidFill>
                <a:latin typeface="#9Slide07 IcielBaliho Script" pitchFamily="2" charset="0"/>
                <a:ea typeface="Calibri" panose="020F0502020204030204" pitchFamily="34" charset="0"/>
              </a:rPr>
              <a:t> </a:t>
            </a:r>
            <a:r>
              <a:rPr lang="en-US" sz="5400" dirty="0" err="1">
                <a:solidFill>
                  <a:srgbClr val="FF0000"/>
                </a:solidFill>
                <a:latin typeface="#9Slide07 IcielBaliho Script" pitchFamily="2" charset="0"/>
                <a:ea typeface="Calibri" panose="020F0502020204030204" pitchFamily="34" charset="0"/>
              </a:rPr>
              <a:t>tưởng</a:t>
            </a:r>
            <a:r>
              <a:rPr lang="en-US" sz="5400" dirty="0">
                <a:solidFill>
                  <a:srgbClr val="FF0000"/>
                </a:solidFill>
                <a:latin typeface="#9Slide07 IcielBaliho Script" pitchFamily="2" charset="0"/>
                <a:ea typeface="Calibri" panose="020F0502020204030204" pitchFamily="34" charset="0"/>
              </a:rPr>
              <a:t> </a:t>
            </a:r>
            <a:r>
              <a:rPr lang="en-US" sz="5400" dirty="0" err="1">
                <a:solidFill>
                  <a:srgbClr val="FF0000"/>
                </a:solidFill>
                <a:latin typeface="#9Slide07 IcielBaliho Script" pitchFamily="2" charset="0"/>
                <a:ea typeface="Calibri" panose="020F0502020204030204" pitchFamily="34" charset="0"/>
              </a:rPr>
              <a:t>của</a:t>
            </a:r>
            <a:r>
              <a:rPr lang="en-US" sz="5400" dirty="0">
                <a:solidFill>
                  <a:srgbClr val="FF0000"/>
                </a:solidFill>
                <a:latin typeface="#9Slide07 IcielBaliho Script" pitchFamily="2" charset="0"/>
                <a:ea typeface="Calibri" panose="020F0502020204030204" pitchFamily="34" charset="0"/>
              </a:rPr>
              <a:t> </a:t>
            </a:r>
            <a:r>
              <a:rPr lang="en-US" sz="5400" dirty="0" err="1">
                <a:solidFill>
                  <a:srgbClr val="FF0000"/>
                </a:solidFill>
                <a:latin typeface="#9Slide07 IcielBaliho Script" pitchFamily="2" charset="0"/>
                <a:ea typeface="Calibri" panose="020F0502020204030204" pitchFamily="34" charset="0"/>
              </a:rPr>
              <a:t>bài</a:t>
            </a:r>
            <a:r>
              <a:rPr lang="en-US" sz="5400" dirty="0">
                <a:solidFill>
                  <a:srgbClr val="FF0000"/>
                </a:solidFill>
                <a:latin typeface="#9Slide07 IcielBaliho Script" pitchFamily="2" charset="0"/>
                <a:ea typeface="Calibri" panose="020F0502020204030204" pitchFamily="34" charset="0"/>
              </a:rPr>
              <a:t> </a:t>
            </a:r>
            <a:r>
              <a:rPr lang="en-US" sz="5400" dirty="0" err="1">
                <a:solidFill>
                  <a:srgbClr val="FF0000"/>
                </a:solidFill>
                <a:latin typeface="#9Slide07 IcielBaliho Script" pitchFamily="2" charset="0"/>
                <a:ea typeface="Calibri" panose="020F0502020204030204" pitchFamily="34" charset="0"/>
              </a:rPr>
              <a:t>thơ</a:t>
            </a:r>
            <a:endParaRPr lang="en-US" sz="5400" dirty="0">
              <a:solidFill>
                <a:srgbClr val="FF0000"/>
              </a:solidFill>
              <a:latin typeface="#9Slide07 IcielBaliho Script" pitchFamily="2" charset="0"/>
            </a:endParaRPr>
          </a:p>
        </p:txBody>
      </p:sp>
      <p:cxnSp>
        <p:nvCxnSpPr>
          <p:cNvPr id="10" name="Straight Connector 9">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7862974"/>
            <a:ext cx="18288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9202278"/>
            <a:ext cx="18288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6160978"/>
      </p:ext>
    </p:extLst>
  </p:cSld>
  <p:clrMapOvr>
    <a:masterClrMapping/>
  </p:clrMapOvr>
  <p:transition spd="slow">
    <p:push dir="u"/>
  </p:transition>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a:lum/>
            <a:extLst>
              <a:ext uri="{96DAC541-7B7A-43D3-8B79-37D633B846F1}">
                <asvg:svgBlip xmlns:asvg="http://schemas.microsoft.com/office/drawing/2016/SVG/main" r:embed="rId3"/>
              </a:ext>
            </a:extLst>
          </a:blip>
          <a:srcRect/>
          <a:stretch>
            <a:fillRect t="-26000" b="-26000"/>
          </a:stretch>
        </a:blipFill>
        <a:effectLst/>
      </p:bgPr>
    </p:bg>
    <p:spTree>
      <p:nvGrpSpPr>
        <p:cNvPr id="1" name=""/>
        <p:cNvGrpSpPr/>
        <p:nvPr/>
      </p:nvGrpSpPr>
      <p:grpSpPr>
        <a:xfrm>
          <a:off x="0" y="0"/>
          <a:ext cx="0" cy="0"/>
          <a:chOff x="0" y="0"/>
          <a:chExt cx="0" cy="0"/>
        </a:xfrm>
      </p:grpSpPr>
      <p:sp>
        <p:nvSpPr>
          <p:cNvPr id="4" name="Freeform 9">
            <a:extLst>
              <a:ext uri="{FF2B5EF4-FFF2-40B4-BE49-F238E27FC236}">
                <a16:creationId xmlns:a16="http://schemas.microsoft.com/office/drawing/2014/main" id="{10D6A53C-6BE1-073F-B8AC-DE2E712260C4}"/>
              </a:ext>
            </a:extLst>
          </p:cNvPr>
          <p:cNvSpPr/>
          <p:nvPr/>
        </p:nvSpPr>
        <p:spPr>
          <a:xfrm rot="-1277720">
            <a:off x="16784168" y="-2086698"/>
            <a:ext cx="3637262" cy="7928637"/>
          </a:xfrm>
          <a:custGeom>
            <a:avLst/>
            <a:gdLst/>
            <a:ahLst/>
            <a:cxnLst/>
            <a:rect l="l" t="t" r="r" b="b"/>
            <a:pathLst>
              <a:path w="3637262" h="7928637">
                <a:moveTo>
                  <a:pt x="0" y="0"/>
                </a:moveTo>
                <a:lnTo>
                  <a:pt x="3637262" y="0"/>
                </a:lnTo>
                <a:lnTo>
                  <a:pt x="3637262" y="7928637"/>
                </a:lnTo>
                <a:lnTo>
                  <a:pt x="0" y="7928637"/>
                </a:lnTo>
                <a:lnTo>
                  <a:pt x="0" y="0"/>
                </a:lnTo>
                <a:close/>
              </a:path>
            </a:pathLst>
          </a:custGeom>
          <a:blipFill>
            <a:blip>
              <a:alphaModFix amt="75000"/>
              <a:extLst>
                <a:ext uri="{96DAC541-7B7A-43D3-8B79-37D633B846F1}">
                  <asvg:svgBlip xmlns:asvg="http://schemas.microsoft.com/office/drawing/2016/SVG/main" r:embed="rId4"/>
                </a:ext>
              </a:extLst>
            </a:blip>
            <a:stretch>
              <a:fillRect/>
            </a:stretch>
          </a:blipFill>
        </p:spPr>
      </p:sp>
      <p:sp>
        <p:nvSpPr>
          <p:cNvPr id="3" name="Rectangle 2"/>
          <p:cNvSpPr/>
          <p:nvPr/>
        </p:nvSpPr>
        <p:spPr>
          <a:xfrm>
            <a:off x="913945" y="266700"/>
            <a:ext cx="2613216" cy="769441"/>
          </a:xfrm>
          <a:prstGeom prst="rect">
            <a:avLst/>
          </a:prstGeom>
        </p:spPr>
        <p:txBody>
          <a:bodyPr wrap="none">
            <a:spAutoFit/>
          </a:bodyPr>
          <a:lstStyle/>
          <a:p>
            <a:r>
              <a:rPr lang="en-US" sz="4400" b="1" dirty="0">
                <a:latin typeface="Times New Roman" panose="02020603050405020304" pitchFamily="18" charset="0"/>
                <a:ea typeface="Calibri" panose="020F0502020204030204" pitchFamily="34" charset="0"/>
              </a:rPr>
              <a:t>a. </a:t>
            </a:r>
            <a:r>
              <a:rPr lang="en-US" sz="4400" b="1" dirty="0" err="1">
                <a:latin typeface="Times New Roman" panose="02020603050405020304" pitchFamily="18" charset="0"/>
                <a:ea typeface="Calibri" panose="020F0502020204030204" pitchFamily="34" charset="0"/>
              </a:rPr>
              <a:t>Kết</a:t>
            </a:r>
            <a:r>
              <a:rPr lang="en-US" sz="4400" b="1" dirty="0">
                <a:latin typeface="Times New Roman" panose="02020603050405020304" pitchFamily="18" charset="0"/>
                <a:ea typeface="Calibri" panose="020F0502020204030204" pitchFamily="34" charset="0"/>
              </a:rPr>
              <a:t> </a:t>
            </a:r>
            <a:r>
              <a:rPr lang="en-US" sz="4400" b="1" dirty="0" err="1">
                <a:latin typeface="Times New Roman" panose="02020603050405020304" pitchFamily="18" charset="0"/>
                <a:ea typeface="Calibri" panose="020F0502020204030204" pitchFamily="34" charset="0"/>
              </a:rPr>
              <a:t>cấu</a:t>
            </a:r>
            <a:endParaRPr lang="en-US" sz="4400" dirty="0"/>
          </a:p>
        </p:txBody>
      </p:sp>
      <p:grpSp>
        <p:nvGrpSpPr>
          <p:cNvPr id="26" name="Group 25">
            <a:extLst>
              <a:ext uri="{FF2B5EF4-FFF2-40B4-BE49-F238E27FC236}">
                <a16:creationId xmlns:a16="http://schemas.microsoft.com/office/drawing/2014/main" id="{C666B001-548C-2958-B786-9FA287F6823B}"/>
              </a:ext>
            </a:extLst>
          </p:cNvPr>
          <p:cNvGrpSpPr/>
          <p:nvPr/>
        </p:nvGrpSpPr>
        <p:grpSpPr>
          <a:xfrm>
            <a:off x="776421" y="3056426"/>
            <a:ext cx="2228611" cy="5399840"/>
            <a:chOff x="776421" y="3056426"/>
            <a:chExt cx="2228611" cy="5399840"/>
          </a:xfrm>
        </p:grpSpPr>
        <p:grpSp>
          <p:nvGrpSpPr>
            <p:cNvPr id="8" name="Group 7"/>
            <p:cNvGrpSpPr/>
            <p:nvPr/>
          </p:nvGrpSpPr>
          <p:grpSpPr>
            <a:xfrm>
              <a:off x="776421" y="3056426"/>
              <a:ext cx="2228611" cy="5399840"/>
              <a:chOff x="1258" y="1627981"/>
              <a:chExt cx="1542811" cy="4872037"/>
            </a:xfrm>
            <a:solidFill>
              <a:schemeClr val="accent4">
                <a:lumMod val="20000"/>
                <a:lumOff val="80000"/>
              </a:schemeClr>
            </a:solidFill>
          </p:grpSpPr>
          <p:sp>
            <p:nvSpPr>
              <p:cNvPr id="18" name="Rectangle 17"/>
              <p:cNvSpPr/>
              <p:nvPr/>
            </p:nvSpPr>
            <p:spPr>
              <a:xfrm rot="16200000">
                <a:off x="-1663355" y="3292594"/>
                <a:ext cx="4872037" cy="15428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9" name="TextBox 18"/>
              <p:cNvSpPr txBox="1"/>
              <p:nvPr/>
            </p:nvSpPr>
            <p:spPr>
              <a:xfrm rot="16200000">
                <a:off x="-1663355" y="3292594"/>
                <a:ext cx="4872037" cy="154281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275" tIns="41275" rIns="41275" bIns="41275" numCol="1" spcCol="1270" anchor="ctr" anchorCtr="0">
                <a:noAutofit/>
              </a:bodyPr>
              <a:lstStyle/>
              <a:p>
                <a:pPr lvl="0" algn="ctr" defTabSz="2889250">
                  <a:lnSpc>
                    <a:spcPct val="90000"/>
                  </a:lnSpc>
                  <a:spcBef>
                    <a:spcPct val="0"/>
                  </a:spcBef>
                  <a:spcAft>
                    <a:spcPct val="35000"/>
                  </a:spcAft>
                </a:pPr>
                <a:endParaRPr lang="en-US" sz="6500" kern="1200"/>
              </a:p>
            </p:txBody>
          </p:sp>
        </p:grpSp>
        <p:sp>
          <p:nvSpPr>
            <p:cNvPr id="30" name="Rectangle 29"/>
            <p:cNvSpPr/>
            <p:nvPr/>
          </p:nvSpPr>
          <p:spPr>
            <a:xfrm>
              <a:off x="892461" y="3386020"/>
              <a:ext cx="1996529" cy="4832092"/>
            </a:xfrm>
            <a:prstGeom prst="rect">
              <a:avLst/>
            </a:prstGeom>
          </p:spPr>
          <p:txBody>
            <a:bodyPr wrap="square">
              <a:spAutoFit/>
            </a:bodyPr>
            <a:lstStyle/>
            <a:p>
              <a:pPr algn="ctr"/>
              <a:r>
                <a:rPr lang="en-GB" sz="4400" dirty="0" err="1">
                  <a:latin typeface="Times New Roman" panose="02020603050405020304" pitchFamily="18" charset="0"/>
                  <a:ea typeface="Calibri" panose="020F0502020204030204" pitchFamily="34" charset="0"/>
                  <a:cs typeface="Times New Roman" panose="02020603050405020304" pitchFamily="18" charset="0"/>
                </a:rPr>
                <a:t>Toàn</a:t>
              </a:r>
              <a:r>
                <a:rPr lang="en-GB" sz="4400" dirty="0">
                  <a:latin typeface="Times New Roman" panose="02020603050405020304" pitchFamily="18" charset="0"/>
                  <a:ea typeface="Calibri" panose="020F0502020204030204" pitchFamily="34" charset="0"/>
                  <a:cs typeface="Times New Roman" panose="02020603050405020304" pitchFamily="18" charset="0"/>
                </a:rPr>
                <a:t> </a:t>
              </a:r>
              <a:r>
                <a:rPr lang="en-GB" sz="4400" dirty="0" err="1">
                  <a:latin typeface="Times New Roman" panose="02020603050405020304" pitchFamily="18" charset="0"/>
                  <a:ea typeface="Calibri" panose="020F0502020204030204" pitchFamily="34" charset="0"/>
                  <a:cs typeface="Times New Roman" panose="02020603050405020304" pitchFamily="18" charset="0"/>
                </a:rPr>
                <a:t>vẹn</a:t>
              </a:r>
              <a:r>
                <a:rPr lang="en-GB" sz="4400" dirty="0">
                  <a:latin typeface="Times New Roman" panose="02020603050405020304" pitchFamily="18" charset="0"/>
                  <a:ea typeface="Calibri" panose="020F0502020204030204" pitchFamily="34" charset="0"/>
                  <a:cs typeface="Times New Roman" panose="02020603050405020304" pitchFamily="18" charset="0"/>
                </a:rPr>
                <a:t> </a:t>
              </a:r>
              <a:r>
                <a:rPr lang="en-GB" sz="4400" dirty="0" err="1">
                  <a:latin typeface="Times New Roman" panose="02020603050405020304" pitchFamily="18" charset="0"/>
                  <a:ea typeface="Calibri" panose="020F0502020204030204" pitchFamily="34" charset="0"/>
                  <a:cs typeface="Times New Roman" panose="02020603050405020304" pitchFamily="18" charset="0"/>
                </a:rPr>
                <a:t>từ</a:t>
              </a:r>
              <a:r>
                <a:rPr lang="en-GB" sz="4400" dirty="0">
                  <a:latin typeface="Times New Roman" panose="02020603050405020304" pitchFamily="18" charset="0"/>
                  <a:ea typeface="Calibri" panose="020F0502020204030204" pitchFamily="34" charset="0"/>
                  <a:cs typeface="Times New Roman" panose="02020603050405020304" pitchFamily="18" charset="0"/>
                </a:rPr>
                <a:t> </a:t>
              </a:r>
              <a:r>
                <a:rPr lang="en-GB" sz="4400" dirty="0" err="1">
                  <a:latin typeface="Times New Roman" panose="02020603050405020304" pitchFamily="18" charset="0"/>
                  <a:ea typeface="Calibri" panose="020F0502020204030204" pitchFamily="34" charset="0"/>
                  <a:cs typeface="Times New Roman" panose="02020603050405020304" pitchFamily="18" charset="0"/>
                </a:rPr>
                <a:t>nội</a:t>
              </a:r>
              <a:r>
                <a:rPr lang="en-GB" sz="4400" dirty="0">
                  <a:latin typeface="Times New Roman" panose="02020603050405020304" pitchFamily="18" charset="0"/>
                  <a:ea typeface="Calibri" panose="020F0502020204030204" pitchFamily="34" charset="0"/>
                  <a:cs typeface="Times New Roman" panose="02020603050405020304" pitchFamily="18" charset="0"/>
                </a:rPr>
                <a:t> dung </a:t>
              </a:r>
              <a:r>
                <a:rPr lang="en-GB" sz="4400" dirty="0" err="1">
                  <a:latin typeface="Times New Roman" panose="02020603050405020304" pitchFamily="18" charset="0"/>
                  <a:ea typeface="Calibri" panose="020F0502020204030204" pitchFamily="34" charset="0"/>
                  <a:cs typeface="Times New Roman" panose="02020603050405020304" pitchFamily="18" charset="0"/>
                </a:rPr>
                <a:t>đến</a:t>
              </a:r>
              <a:r>
                <a:rPr lang="en-GB" sz="4400" dirty="0">
                  <a:latin typeface="Times New Roman" panose="02020603050405020304" pitchFamily="18" charset="0"/>
                  <a:ea typeface="Calibri" panose="020F0502020204030204" pitchFamily="34" charset="0"/>
                  <a:cs typeface="Times New Roman" panose="02020603050405020304" pitchFamily="18" charset="0"/>
                </a:rPr>
                <a:t> </a:t>
              </a:r>
              <a:r>
                <a:rPr lang="en-GB" sz="4400" dirty="0" err="1">
                  <a:latin typeface="Times New Roman" panose="02020603050405020304" pitchFamily="18" charset="0"/>
                  <a:ea typeface="Calibri" panose="020F0502020204030204" pitchFamily="34" charset="0"/>
                  <a:cs typeface="Times New Roman" panose="02020603050405020304" pitchFamily="18" charset="0"/>
                </a:rPr>
                <a:t>hình</a:t>
              </a:r>
              <a:r>
                <a:rPr lang="en-GB" sz="4400" dirty="0">
                  <a:latin typeface="Times New Roman" panose="02020603050405020304" pitchFamily="18" charset="0"/>
                  <a:ea typeface="Calibri" panose="020F0502020204030204" pitchFamily="34" charset="0"/>
                  <a:cs typeface="Times New Roman" panose="02020603050405020304" pitchFamily="18" charset="0"/>
                </a:rPr>
                <a:t> </a:t>
              </a:r>
              <a:r>
                <a:rPr lang="en-GB" sz="4400" dirty="0" err="1">
                  <a:latin typeface="Times New Roman" panose="02020603050405020304" pitchFamily="18" charset="0"/>
                  <a:ea typeface="Calibri" panose="020F0502020204030204" pitchFamily="34" charset="0"/>
                  <a:cs typeface="Times New Roman" panose="02020603050405020304" pitchFamily="18" charset="0"/>
                </a:rPr>
                <a:t>thức</a:t>
              </a:r>
              <a:endParaRPr lang="en-US" sz="4400" dirty="0"/>
            </a:p>
          </p:txBody>
        </p:sp>
      </p:grpSp>
      <p:grpSp>
        <p:nvGrpSpPr>
          <p:cNvPr id="27" name="Group 26">
            <a:extLst>
              <a:ext uri="{FF2B5EF4-FFF2-40B4-BE49-F238E27FC236}">
                <a16:creationId xmlns:a16="http://schemas.microsoft.com/office/drawing/2014/main" id="{4E753EDB-AE77-A213-45CF-E4F73EF6131E}"/>
              </a:ext>
            </a:extLst>
          </p:cNvPr>
          <p:cNvGrpSpPr/>
          <p:nvPr/>
        </p:nvGrpSpPr>
        <p:grpSpPr>
          <a:xfrm>
            <a:off x="3005031" y="3041934"/>
            <a:ext cx="9588874" cy="2714412"/>
            <a:chOff x="3005031" y="3041934"/>
            <a:chExt cx="9588874" cy="2714412"/>
          </a:xfrm>
        </p:grpSpPr>
        <p:grpSp>
          <p:nvGrpSpPr>
            <p:cNvPr id="7" name="Group 6"/>
            <p:cNvGrpSpPr/>
            <p:nvPr/>
          </p:nvGrpSpPr>
          <p:grpSpPr>
            <a:xfrm>
              <a:off x="3005031" y="3827832"/>
              <a:ext cx="1012084" cy="1928514"/>
              <a:chOff x="1544068" y="2135485"/>
              <a:chExt cx="1012084" cy="1928514"/>
            </a:xfrm>
          </p:grpSpPr>
          <p:sp>
            <p:nvSpPr>
              <p:cNvPr id="20" name="Straight Connector 7"/>
              <p:cNvSpPr/>
              <p:nvPr/>
            </p:nvSpPr>
            <p:spPr>
              <a:xfrm>
                <a:off x="1544068" y="2135485"/>
                <a:ext cx="1012084" cy="1928514"/>
              </a:xfrm>
              <a:custGeom>
                <a:avLst/>
                <a:gdLst/>
                <a:ahLst/>
                <a:cxnLst/>
                <a:rect l="0" t="0" r="0" b="0"/>
                <a:pathLst>
                  <a:path>
                    <a:moveTo>
                      <a:pt x="0" y="1928514"/>
                    </a:moveTo>
                    <a:lnTo>
                      <a:pt x="506042" y="1928514"/>
                    </a:lnTo>
                    <a:lnTo>
                      <a:pt x="506042" y="0"/>
                    </a:lnTo>
                    <a:lnTo>
                      <a:pt x="1012084" y="0"/>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1" name="Straight Connector 8"/>
              <p:cNvSpPr txBox="1"/>
              <p:nvPr/>
            </p:nvSpPr>
            <p:spPr>
              <a:xfrm>
                <a:off x="1995662" y="3045293"/>
                <a:ext cx="108897" cy="10889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p:txBody>
          </p:sp>
        </p:grpSp>
        <p:grpSp>
          <p:nvGrpSpPr>
            <p:cNvPr id="9" name="Group 8"/>
            <p:cNvGrpSpPr/>
            <p:nvPr/>
          </p:nvGrpSpPr>
          <p:grpSpPr>
            <a:xfrm>
              <a:off x="4017116" y="3056426"/>
              <a:ext cx="8576789" cy="1542811"/>
              <a:chOff x="2556153" y="1364079"/>
              <a:chExt cx="9634589" cy="1542811"/>
            </a:xfrm>
          </p:grpSpPr>
          <p:sp>
            <p:nvSpPr>
              <p:cNvPr id="16" name="Rectangle 15"/>
              <p:cNvSpPr/>
              <p:nvPr/>
            </p:nvSpPr>
            <p:spPr>
              <a:xfrm>
                <a:off x="2556153" y="1364079"/>
                <a:ext cx="9634589" cy="1542811"/>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TextBox 16"/>
              <p:cNvSpPr txBox="1"/>
              <p:nvPr/>
            </p:nvSpPr>
            <p:spPr>
              <a:xfrm>
                <a:off x="2556153" y="1364079"/>
                <a:ext cx="9634589" cy="154281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275" tIns="41275" rIns="41275" bIns="41275" numCol="1" spcCol="1270" anchor="ctr" anchorCtr="0">
                <a:noAutofit/>
              </a:bodyPr>
              <a:lstStyle/>
              <a:p>
                <a:pPr lvl="0" algn="ctr" defTabSz="2889250">
                  <a:lnSpc>
                    <a:spcPct val="90000"/>
                  </a:lnSpc>
                  <a:spcBef>
                    <a:spcPct val="0"/>
                  </a:spcBef>
                  <a:spcAft>
                    <a:spcPct val="35000"/>
                  </a:spcAft>
                </a:pPr>
                <a:endParaRPr lang="en-US" sz="6500" kern="1200"/>
              </a:p>
            </p:txBody>
          </p:sp>
        </p:grpSp>
        <p:sp>
          <p:nvSpPr>
            <p:cNvPr id="32" name="Rectangle 31"/>
            <p:cNvSpPr/>
            <p:nvPr/>
          </p:nvSpPr>
          <p:spPr>
            <a:xfrm>
              <a:off x="4245716" y="3041934"/>
              <a:ext cx="8169786" cy="1446550"/>
            </a:xfrm>
            <a:prstGeom prst="rect">
              <a:avLst/>
            </a:prstGeom>
          </p:spPr>
          <p:txBody>
            <a:bodyPr wrap="square">
              <a:spAutoFit/>
            </a:bodyPr>
            <a:lstStyle/>
            <a:p>
              <a:pPr algn="just"/>
              <a:r>
                <a:rPr lang="en-GB" sz="4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GB" sz="4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x</a:t>
              </a:r>
              <a:r>
                <a:rPr lang="en-GB" sz="44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ây</a:t>
              </a:r>
              <a:r>
                <a:rPr lang="en-GB" sz="4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dựng</a:t>
              </a:r>
              <a:r>
                <a:rPr lang="en-GB" sz="4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GB" sz="4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ảnh</a:t>
              </a:r>
              <a:r>
                <a:rPr lang="en-GB" sz="4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sóng</a:t>
              </a:r>
              <a:r>
                <a:rPr lang="en-GB" sz="4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đôi</a:t>
              </a:r>
              <a:r>
                <a:rPr lang="en-GB" sz="4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bà</a:t>
              </a:r>
              <a:r>
                <a:rPr lang="en-GB" sz="4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 </a:t>
              </a:r>
              <a:r>
                <a:rPr lang="en-GB" sz="44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bếp</a:t>
              </a:r>
              <a:r>
                <a:rPr lang="en-GB" sz="4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lửa</a:t>
              </a:r>
              <a:endParaRPr lang="en-US" sz="4400" dirty="0">
                <a:solidFill>
                  <a:schemeClr val="bg1"/>
                </a:solidFill>
              </a:endParaRPr>
            </a:p>
          </p:txBody>
        </p:sp>
      </p:grpSp>
      <p:grpSp>
        <p:nvGrpSpPr>
          <p:cNvPr id="28" name="Group 27">
            <a:extLst>
              <a:ext uri="{FF2B5EF4-FFF2-40B4-BE49-F238E27FC236}">
                <a16:creationId xmlns:a16="http://schemas.microsoft.com/office/drawing/2014/main" id="{20BA5BFD-D276-36A3-79CD-F2EC13F1AACD}"/>
              </a:ext>
            </a:extLst>
          </p:cNvPr>
          <p:cNvGrpSpPr/>
          <p:nvPr/>
        </p:nvGrpSpPr>
        <p:grpSpPr>
          <a:xfrm>
            <a:off x="3005031" y="4984941"/>
            <a:ext cx="9588874" cy="1542811"/>
            <a:chOff x="3005031" y="4984941"/>
            <a:chExt cx="9588874" cy="1542811"/>
          </a:xfrm>
        </p:grpSpPr>
        <p:grpSp>
          <p:nvGrpSpPr>
            <p:cNvPr id="6" name="Group 5"/>
            <p:cNvGrpSpPr/>
            <p:nvPr/>
          </p:nvGrpSpPr>
          <p:grpSpPr>
            <a:xfrm>
              <a:off x="3005031" y="5710626"/>
              <a:ext cx="1012084" cy="91440"/>
              <a:chOff x="1544068" y="4018279"/>
              <a:chExt cx="1012084" cy="91440"/>
            </a:xfrm>
          </p:grpSpPr>
          <p:sp>
            <p:nvSpPr>
              <p:cNvPr id="22" name="Straight Connector 5"/>
              <p:cNvSpPr/>
              <p:nvPr/>
            </p:nvSpPr>
            <p:spPr>
              <a:xfrm>
                <a:off x="1544068" y="4018279"/>
                <a:ext cx="1012084" cy="91440"/>
              </a:xfrm>
              <a:custGeom>
                <a:avLst/>
                <a:gdLst/>
                <a:ahLst/>
                <a:cxnLst/>
                <a:rect l="0" t="0" r="0" b="0"/>
                <a:pathLst>
                  <a:path>
                    <a:moveTo>
                      <a:pt x="0" y="45720"/>
                    </a:moveTo>
                    <a:lnTo>
                      <a:pt x="1012084" y="45720"/>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3" name="Straight Connector 6"/>
              <p:cNvSpPr txBox="1"/>
              <p:nvPr/>
            </p:nvSpPr>
            <p:spPr>
              <a:xfrm>
                <a:off x="2024808" y="4038697"/>
                <a:ext cx="50604" cy="5060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p:txBody>
          </p:sp>
        </p:grpSp>
        <p:grpSp>
          <p:nvGrpSpPr>
            <p:cNvPr id="10" name="Group 9"/>
            <p:cNvGrpSpPr/>
            <p:nvPr/>
          </p:nvGrpSpPr>
          <p:grpSpPr>
            <a:xfrm>
              <a:off x="4017116" y="4984941"/>
              <a:ext cx="8576789" cy="1542811"/>
              <a:chOff x="2556153" y="3292594"/>
              <a:chExt cx="9634589" cy="1542811"/>
            </a:xfrm>
            <a:solidFill>
              <a:schemeClr val="accent3">
                <a:lumMod val="50000"/>
              </a:schemeClr>
            </a:solidFill>
          </p:grpSpPr>
          <p:sp>
            <p:nvSpPr>
              <p:cNvPr id="14" name="Rectangle 13"/>
              <p:cNvSpPr/>
              <p:nvPr/>
            </p:nvSpPr>
            <p:spPr>
              <a:xfrm>
                <a:off x="2556153" y="3292594"/>
                <a:ext cx="9634589" cy="15428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 name="TextBox 14"/>
              <p:cNvSpPr txBox="1"/>
              <p:nvPr/>
            </p:nvSpPr>
            <p:spPr>
              <a:xfrm>
                <a:off x="2556153" y="3292594"/>
                <a:ext cx="9634589" cy="154281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275" tIns="41275" rIns="41275" bIns="41275" numCol="1" spcCol="1270" anchor="ctr" anchorCtr="0">
                <a:noAutofit/>
              </a:bodyPr>
              <a:lstStyle/>
              <a:p>
                <a:pPr lvl="0" algn="ctr" defTabSz="2889250">
                  <a:lnSpc>
                    <a:spcPct val="90000"/>
                  </a:lnSpc>
                  <a:spcBef>
                    <a:spcPct val="0"/>
                  </a:spcBef>
                  <a:spcAft>
                    <a:spcPct val="35000"/>
                  </a:spcAft>
                </a:pPr>
                <a:endParaRPr lang="en-US" sz="6500" kern="1200"/>
              </a:p>
            </p:txBody>
          </p:sp>
        </p:grpSp>
        <p:sp>
          <p:nvSpPr>
            <p:cNvPr id="33" name="Rectangle 32"/>
            <p:cNvSpPr/>
            <p:nvPr/>
          </p:nvSpPr>
          <p:spPr>
            <a:xfrm>
              <a:off x="4245716" y="5037626"/>
              <a:ext cx="8169786" cy="1446550"/>
            </a:xfrm>
            <a:prstGeom prst="rect">
              <a:avLst/>
            </a:prstGeom>
          </p:spPr>
          <p:txBody>
            <a:bodyPr wrap="square">
              <a:spAutoFit/>
            </a:bodyPr>
            <a:lstStyle/>
            <a:p>
              <a:pPr algn="just"/>
              <a:r>
                <a:rPr lang="en-GB" sz="4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kết</a:t>
              </a:r>
              <a:r>
                <a:rPr lang="en-GB" sz="4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hợp</a:t>
              </a:r>
              <a:r>
                <a:rPr lang="en-GB" sz="4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GB" sz="4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yếu</a:t>
              </a:r>
              <a:r>
                <a:rPr lang="en-GB" sz="4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tố</a:t>
              </a:r>
              <a:r>
                <a:rPr lang="en-GB" sz="4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tự</a:t>
              </a:r>
              <a:r>
                <a:rPr lang="en-GB" sz="4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GB" sz="4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miêu</a:t>
              </a:r>
              <a:r>
                <a:rPr lang="en-GB" sz="4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tả</a:t>
              </a:r>
              <a:r>
                <a:rPr lang="en-GB" sz="4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biểu</a:t>
              </a:r>
              <a:r>
                <a:rPr lang="en-GB" sz="4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cảm</a:t>
              </a:r>
              <a:endParaRPr lang="en-US" sz="4400" dirty="0">
                <a:solidFill>
                  <a:schemeClr val="bg1"/>
                </a:solidFill>
              </a:endParaRPr>
            </a:p>
          </p:txBody>
        </p:sp>
      </p:grpSp>
      <p:grpSp>
        <p:nvGrpSpPr>
          <p:cNvPr id="29" name="Group 28">
            <a:extLst>
              <a:ext uri="{FF2B5EF4-FFF2-40B4-BE49-F238E27FC236}">
                <a16:creationId xmlns:a16="http://schemas.microsoft.com/office/drawing/2014/main" id="{7C426D1D-7F33-9DBF-B9CB-6D4B0B4D950A}"/>
              </a:ext>
            </a:extLst>
          </p:cNvPr>
          <p:cNvGrpSpPr/>
          <p:nvPr/>
        </p:nvGrpSpPr>
        <p:grpSpPr>
          <a:xfrm>
            <a:off x="3005031" y="5756346"/>
            <a:ext cx="9588874" cy="2699920"/>
            <a:chOff x="3005031" y="5756346"/>
            <a:chExt cx="9588874" cy="2699920"/>
          </a:xfrm>
        </p:grpSpPr>
        <p:grpSp>
          <p:nvGrpSpPr>
            <p:cNvPr id="5" name="Group 4"/>
            <p:cNvGrpSpPr/>
            <p:nvPr/>
          </p:nvGrpSpPr>
          <p:grpSpPr>
            <a:xfrm>
              <a:off x="3005031" y="5756346"/>
              <a:ext cx="1012084" cy="1928514"/>
              <a:chOff x="1544068" y="4063999"/>
              <a:chExt cx="1012084" cy="1928514"/>
            </a:xfrm>
          </p:grpSpPr>
          <p:sp>
            <p:nvSpPr>
              <p:cNvPr id="24" name="Straight Connector 3"/>
              <p:cNvSpPr/>
              <p:nvPr/>
            </p:nvSpPr>
            <p:spPr>
              <a:xfrm>
                <a:off x="1544068" y="4063999"/>
                <a:ext cx="1012084" cy="1928514"/>
              </a:xfrm>
              <a:custGeom>
                <a:avLst/>
                <a:gdLst/>
                <a:ahLst/>
                <a:cxnLst/>
                <a:rect l="0" t="0" r="0" b="0"/>
                <a:pathLst>
                  <a:path>
                    <a:moveTo>
                      <a:pt x="0" y="0"/>
                    </a:moveTo>
                    <a:lnTo>
                      <a:pt x="506042" y="0"/>
                    </a:lnTo>
                    <a:lnTo>
                      <a:pt x="506042" y="1928514"/>
                    </a:lnTo>
                    <a:lnTo>
                      <a:pt x="1012084" y="1928514"/>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5" name="Straight Connector 4"/>
              <p:cNvSpPr txBox="1"/>
              <p:nvPr/>
            </p:nvSpPr>
            <p:spPr>
              <a:xfrm>
                <a:off x="1995662" y="4973808"/>
                <a:ext cx="108897" cy="10889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p:txBody>
          </p:sp>
        </p:grpSp>
        <p:grpSp>
          <p:nvGrpSpPr>
            <p:cNvPr id="11" name="Group 10"/>
            <p:cNvGrpSpPr/>
            <p:nvPr/>
          </p:nvGrpSpPr>
          <p:grpSpPr>
            <a:xfrm>
              <a:off x="4017116" y="6913455"/>
              <a:ext cx="8576789" cy="1542811"/>
              <a:chOff x="2556153" y="5221108"/>
              <a:chExt cx="9634589" cy="1542811"/>
            </a:xfrm>
            <a:solidFill>
              <a:schemeClr val="accent6">
                <a:lumMod val="50000"/>
              </a:schemeClr>
            </a:solidFill>
          </p:grpSpPr>
          <p:sp>
            <p:nvSpPr>
              <p:cNvPr id="12" name="Rectangle 11"/>
              <p:cNvSpPr/>
              <p:nvPr/>
            </p:nvSpPr>
            <p:spPr>
              <a:xfrm>
                <a:off x="2556153" y="5221108"/>
                <a:ext cx="9634589" cy="15428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TextBox 12"/>
              <p:cNvSpPr txBox="1"/>
              <p:nvPr/>
            </p:nvSpPr>
            <p:spPr>
              <a:xfrm>
                <a:off x="2556153" y="5221108"/>
                <a:ext cx="9634589" cy="154281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275" tIns="41275" rIns="41275" bIns="41275" numCol="1" spcCol="1270" anchor="ctr" anchorCtr="0">
                <a:noAutofit/>
              </a:bodyPr>
              <a:lstStyle/>
              <a:p>
                <a:pPr lvl="0" algn="ctr" defTabSz="2889250">
                  <a:lnSpc>
                    <a:spcPct val="90000"/>
                  </a:lnSpc>
                  <a:spcBef>
                    <a:spcPct val="0"/>
                  </a:spcBef>
                  <a:spcAft>
                    <a:spcPct val="35000"/>
                  </a:spcAft>
                </a:pPr>
                <a:endParaRPr lang="en-US" sz="6500" kern="1200"/>
              </a:p>
            </p:txBody>
          </p:sp>
        </p:grpSp>
        <p:sp>
          <p:nvSpPr>
            <p:cNvPr id="34" name="Rectangle 33"/>
            <p:cNvSpPr/>
            <p:nvPr/>
          </p:nvSpPr>
          <p:spPr>
            <a:xfrm>
              <a:off x="4096481" y="6943876"/>
              <a:ext cx="8302635" cy="1446550"/>
            </a:xfrm>
            <a:prstGeom prst="rect">
              <a:avLst/>
            </a:prstGeom>
          </p:spPr>
          <p:txBody>
            <a:bodyPr wrap="square">
              <a:spAutoFit/>
            </a:bodyPr>
            <a:lstStyle/>
            <a:p>
              <a:pPr algn="just"/>
              <a:r>
                <a:rPr lang="en-GB" sz="4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GB" sz="4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phát</a:t>
              </a:r>
              <a:r>
                <a:rPr lang="en-GB" sz="4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triển</a:t>
              </a:r>
              <a:r>
                <a:rPr lang="en-GB" sz="4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GB" sz="4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GB" sz="4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ảnh</a:t>
              </a:r>
              <a:r>
                <a:rPr lang="en-GB" sz="4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bếp</a:t>
              </a:r>
              <a:r>
                <a:rPr lang="en-GB" sz="4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lửa</a:t>
              </a:r>
              <a:r>
                <a:rPr lang="en-GB" sz="4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từ</a:t>
              </a:r>
              <a:r>
                <a:rPr lang="en-GB" sz="4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GB" sz="4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ảnh</a:t>
              </a:r>
              <a:r>
                <a:rPr lang="en-GB" sz="4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thực</a:t>
              </a:r>
              <a:r>
                <a:rPr lang="en-GB" sz="4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đến</a:t>
              </a:r>
              <a:r>
                <a:rPr lang="en-GB" sz="4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GB" sz="4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ảnh</a:t>
              </a:r>
              <a:r>
                <a:rPr lang="en-GB" sz="4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ẩn</a:t>
              </a:r>
              <a:r>
                <a:rPr lang="en-GB" sz="4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dụ</a:t>
              </a:r>
              <a:endParaRPr lang="en-US" sz="4400" dirty="0">
                <a:solidFill>
                  <a:schemeClr val="bg1"/>
                </a:solidFill>
              </a:endParaRPr>
            </a:p>
          </p:txBody>
        </p:sp>
      </p:grpSp>
      <p:sp>
        <p:nvSpPr>
          <p:cNvPr id="35" name="Right Brace 34"/>
          <p:cNvSpPr/>
          <p:nvPr/>
        </p:nvSpPr>
        <p:spPr>
          <a:xfrm>
            <a:off x="12940520" y="3970826"/>
            <a:ext cx="609600" cy="3714034"/>
          </a:xfrm>
          <a:prstGeom prst="rightBrace">
            <a:avLst/>
          </a:prstGeom>
          <a:ln>
            <a:solidFill>
              <a:schemeClr val="tx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7" name="Rectangle 36"/>
          <p:cNvSpPr/>
          <p:nvPr/>
        </p:nvSpPr>
        <p:spPr>
          <a:xfrm>
            <a:off x="13639800" y="2940189"/>
            <a:ext cx="4191000" cy="5632311"/>
          </a:xfrm>
          <a:prstGeom prst="rect">
            <a:avLst/>
          </a:prstGeom>
        </p:spPr>
        <p:txBody>
          <a:bodyPr wrap="square">
            <a:spAutoFit/>
          </a:bodyPr>
          <a:lstStyle/>
          <a:p>
            <a:pPr indent="270510" algn="just">
              <a:spcBef>
                <a:spcPts val="400"/>
              </a:spcBef>
              <a:spcAft>
                <a:spcPts val="400"/>
              </a:spcAft>
            </a:pPr>
            <a:r>
              <a:rPr lang="en-GB" sz="40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H</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ình</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ảnh</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bà</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thân</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cho</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những</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giá</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trị</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tốt</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đẹp</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phụ</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nữ</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Việt</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Nam;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tình</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cảm</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biết</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ơn</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thương</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nhớ</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bà</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khôn</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nguôi</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tác</a:t>
            </a:r>
            <a:r>
              <a:rPr lang="en-GB"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000" dirty="0" err="1">
                <a:latin typeface="Times New Roman" panose="02020603050405020304" pitchFamily="18" charset="0"/>
                <a:ea typeface="Times New Roman" panose="02020603050405020304" pitchFamily="18" charset="0"/>
                <a:cs typeface="Times New Roman" panose="02020603050405020304" pitchFamily="18" charset="0"/>
              </a:rPr>
              <a:t>giả</a:t>
            </a:r>
            <a:endParaRPr lang="en-US" sz="40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4FA88F0A-7C19-08F0-4817-177FEBF779A0}"/>
              </a:ext>
            </a:extLst>
          </p:cNvPr>
          <p:cNvPicPr>
            <a:picLocks noChangeAspect="1"/>
          </p:cNvPicPr>
          <p:nvPr/>
        </p:nvPicPr>
        <p:blipFill>
          <a:blip r:embed="rId5"/>
          <a:stretch>
            <a:fillRect/>
          </a:stretch>
        </p:blipFill>
        <p:spPr>
          <a:xfrm>
            <a:off x="13028577" y="419100"/>
            <a:ext cx="3840732" cy="2375711"/>
          </a:xfrm>
          <a:prstGeom prst="rect">
            <a:avLst/>
          </a:prstGeom>
        </p:spPr>
      </p:pic>
    </p:spTree>
    <p:extLst>
      <p:ext uri="{BB962C8B-B14F-4D97-AF65-F5344CB8AC3E}">
        <p14:creationId xmlns:p14="http://schemas.microsoft.com/office/powerpoint/2010/main" val="3195286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inVertical)">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barn(inVertical)">
                                      <p:cBhvr>
                                        <p:cTn id="12" dur="5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barn(inVertical)">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barn(inVertical)">
                                      <p:cBhvr>
                                        <p:cTn id="22" dur="500"/>
                                        <p:tgtEl>
                                          <p:spTgt spid="2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5"/>
                                        </p:tgtEl>
                                        <p:attrNameLst>
                                          <p:attrName>style.visibility</p:attrName>
                                        </p:attrNameLst>
                                      </p:cBhvr>
                                      <p:to>
                                        <p:strVal val="visible"/>
                                      </p:to>
                                    </p:set>
                                    <p:animEffect transition="in" filter="barn(inVertical)">
                                      <p:cBhvr>
                                        <p:cTn id="27" dur="500"/>
                                        <p:tgtEl>
                                          <p:spTgt spid="35"/>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37"/>
                                        </p:tgtEl>
                                        <p:attrNameLst>
                                          <p:attrName>style.visibility</p:attrName>
                                        </p:attrNameLst>
                                      </p:cBhvr>
                                      <p:to>
                                        <p:strVal val="visible"/>
                                      </p:to>
                                    </p:set>
                                    <p:animEffect transition="in" filter="barn(inVertical)">
                                      <p:cBhvr>
                                        <p:cTn id="30"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7"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a:lum/>
            <a:extLst>
              <a:ext uri="{96DAC541-7B7A-43D3-8B79-37D633B846F1}">
                <asvg:svgBlip xmlns:asvg="http://schemas.microsoft.com/office/drawing/2016/SVG/main" r:embed="rId3"/>
              </a:ext>
            </a:extLst>
          </a:blip>
          <a:srcRect/>
          <a:stretch>
            <a:fillRect t="-26000" b="-26000"/>
          </a:stretch>
        </a:blipFill>
        <a:effectLst/>
      </p:bgPr>
    </p:bg>
    <p:spTree>
      <p:nvGrpSpPr>
        <p:cNvPr id="1" name=""/>
        <p:cNvGrpSpPr/>
        <p:nvPr/>
      </p:nvGrpSpPr>
      <p:grpSpPr>
        <a:xfrm>
          <a:off x="0" y="0"/>
          <a:ext cx="0" cy="0"/>
          <a:chOff x="0" y="0"/>
          <a:chExt cx="0" cy="0"/>
        </a:xfrm>
      </p:grpSpPr>
      <p:sp>
        <p:nvSpPr>
          <p:cNvPr id="3" name="Rectangle 2"/>
          <p:cNvSpPr/>
          <p:nvPr/>
        </p:nvSpPr>
        <p:spPr>
          <a:xfrm>
            <a:off x="5617072" y="531316"/>
            <a:ext cx="3526928" cy="769441"/>
          </a:xfrm>
          <a:prstGeom prst="rect">
            <a:avLst/>
          </a:prstGeom>
        </p:spPr>
        <p:txBody>
          <a:bodyPr wrap="none">
            <a:spAutoFit/>
          </a:bodyPr>
          <a:lstStyle/>
          <a:p>
            <a:r>
              <a:rPr lang="en-US" sz="4400" b="1" dirty="0">
                <a:latin typeface="Times New Roman" panose="02020603050405020304" pitchFamily="18" charset="0"/>
                <a:ea typeface="Calibri" panose="020F0502020204030204" pitchFamily="34" charset="0"/>
              </a:rPr>
              <a:t>b. Thông điệp</a:t>
            </a:r>
            <a:endParaRPr lang="en-US" sz="4400" dirty="0"/>
          </a:p>
        </p:txBody>
      </p:sp>
      <p:sp>
        <p:nvSpPr>
          <p:cNvPr id="5" name="Rectangle 4"/>
          <p:cNvSpPr/>
          <p:nvPr/>
        </p:nvSpPr>
        <p:spPr>
          <a:xfrm>
            <a:off x="5791200" y="2048310"/>
            <a:ext cx="11353800" cy="1446550"/>
          </a:xfrm>
          <a:prstGeom prst="rect">
            <a:avLst/>
          </a:prstGeom>
        </p:spPr>
        <p:txBody>
          <a:bodyPr wrap="square">
            <a:spAutoFit/>
          </a:bodyPr>
          <a:lstStyle/>
          <a:p>
            <a:pPr algn="just"/>
            <a:r>
              <a:rPr lang="en-US" sz="4400" dirty="0">
                <a:latin typeface="Times New Roman" panose="02020603050405020304" pitchFamily="18" charset="0"/>
                <a:ea typeface="Times New Roman" panose="02020603050405020304" pitchFamily="18" charset="0"/>
                <a:cs typeface="Times New Roman" panose="02020603050405020304" pitchFamily="18" charset="0"/>
              </a:rPr>
              <a:t>- T</a:t>
            </a:r>
            <a:r>
              <a:rPr lang="en-GB" sz="4400" dirty="0" err="1">
                <a:latin typeface="Times New Roman" panose="02020603050405020304" pitchFamily="18" charset="0"/>
                <a:ea typeface="Calibri" panose="020F0502020204030204" pitchFamily="34" charset="0"/>
                <a:cs typeface="Times New Roman" panose="02020603050405020304" pitchFamily="18" charset="0"/>
              </a:rPr>
              <a:t>ình</a:t>
            </a:r>
            <a:r>
              <a:rPr lang="en-GB" sz="4400" dirty="0">
                <a:latin typeface="Times New Roman" panose="02020603050405020304" pitchFamily="18" charset="0"/>
                <a:ea typeface="Calibri" panose="020F0502020204030204" pitchFamily="34" charset="0"/>
                <a:cs typeface="Times New Roman" panose="02020603050405020304" pitchFamily="18" charset="0"/>
              </a:rPr>
              <a:t> </a:t>
            </a:r>
            <a:r>
              <a:rPr lang="en-GB" sz="4400" dirty="0" err="1">
                <a:latin typeface="Times New Roman" panose="02020603050405020304" pitchFamily="18" charset="0"/>
                <a:ea typeface="Calibri" panose="020F0502020204030204" pitchFamily="34" charset="0"/>
                <a:cs typeface="Times New Roman" panose="02020603050405020304" pitchFamily="18" charset="0"/>
              </a:rPr>
              <a:t>yêu</a:t>
            </a:r>
            <a:r>
              <a:rPr lang="en-GB" sz="4400" dirty="0">
                <a:latin typeface="Times New Roman" panose="02020603050405020304" pitchFamily="18" charset="0"/>
                <a:ea typeface="Calibri" panose="020F0502020204030204" pitchFamily="34" charset="0"/>
                <a:cs typeface="Times New Roman" panose="02020603050405020304" pitchFamily="18" charset="0"/>
              </a:rPr>
              <a:t> </a:t>
            </a:r>
            <a:r>
              <a:rPr lang="en-GB" sz="4400" dirty="0" err="1">
                <a:latin typeface="Times New Roman" panose="02020603050405020304" pitchFamily="18" charset="0"/>
                <a:ea typeface="Calibri" panose="020F0502020204030204" pitchFamily="34" charset="0"/>
                <a:cs typeface="Times New Roman" panose="02020603050405020304" pitchFamily="18" charset="0"/>
              </a:rPr>
              <a:t>thương</a:t>
            </a:r>
            <a:r>
              <a:rPr lang="en-GB" sz="4400" dirty="0">
                <a:latin typeface="Times New Roman" panose="02020603050405020304" pitchFamily="18" charset="0"/>
                <a:ea typeface="Calibri" panose="020F0502020204030204" pitchFamily="34" charset="0"/>
                <a:cs typeface="Times New Roman" panose="02020603050405020304" pitchFamily="18" charset="0"/>
              </a:rPr>
              <a:t> </a:t>
            </a:r>
            <a:r>
              <a:rPr lang="en-GB" sz="4400" dirty="0" err="1">
                <a:latin typeface="Times New Roman" panose="02020603050405020304" pitchFamily="18" charset="0"/>
                <a:ea typeface="Calibri" panose="020F0502020204030204" pitchFamily="34" charset="0"/>
                <a:cs typeface="Times New Roman" panose="02020603050405020304" pitchFamily="18" charset="0"/>
              </a:rPr>
              <a:t>là</a:t>
            </a:r>
            <a:r>
              <a:rPr lang="en-GB" sz="4400" dirty="0">
                <a:latin typeface="Times New Roman" panose="02020603050405020304" pitchFamily="18" charset="0"/>
                <a:ea typeface="Calibri" panose="020F0502020204030204" pitchFamily="34" charset="0"/>
                <a:cs typeface="Times New Roman" panose="02020603050405020304" pitchFamily="18" charset="0"/>
              </a:rPr>
              <a:t> </a:t>
            </a:r>
            <a:r>
              <a:rPr lang="en-GB" sz="4400" dirty="0" err="1">
                <a:latin typeface="Times New Roman" panose="02020603050405020304" pitchFamily="18" charset="0"/>
                <a:ea typeface="Calibri" panose="020F0502020204030204" pitchFamily="34" charset="0"/>
                <a:cs typeface="Times New Roman" panose="02020603050405020304" pitchFamily="18" charset="0"/>
              </a:rPr>
              <a:t>ngọn</a:t>
            </a:r>
            <a:r>
              <a:rPr lang="en-GB" sz="4400" dirty="0">
                <a:latin typeface="Times New Roman" panose="02020603050405020304" pitchFamily="18" charset="0"/>
                <a:ea typeface="Calibri" panose="020F0502020204030204" pitchFamily="34" charset="0"/>
                <a:cs typeface="Times New Roman" panose="02020603050405020304" pitchFamily="18" charset="0"/>
              </a:rPr>
              <a:t> </a:t>
            </a:r>
            <a:r>
              <a:rPr lang="en-GB" sz="4400" dirty="0" err="1">
                <a:latin typeface="Times New Roman" panose="02020603050405020304" pitchFamily="18" charset="0"/>
                <a:ea typeface="Calibri" panose="020F0502020204030204" pitchFamily="34" charset="0"/>
                <a:cs typeface="Times New Roman" panose="02020603050405020304" pitchFamily="18" charset="0"/>
              </a:rPr>
              <a:t>lửa</a:t>
            </a:r>
            <a:r>
              <a:rPr lang="en-GB" sz="4400" dirty="0">
                <a:latin typeface="Times New Roman" panose="02020603050405020304" pitchFamily="18" charset="0"/>
                <a:ea typeface="Calibri" panose="020F0502020204030204" pitchFamily="34" charset="0"/>
                <a:cs typeface="Times New Roman" panose="02020603050405020304" pitchFamily="18" charset="0"/>
              </a:rPr>
              <a:t> </a:t>
            </a:r>
            <a:r>
              <a:rPr lang="en-GB" sz="4400" dirty="0" err="1">
                <a:latin typeface="Times New Roman" panose="02020603050405020304" pitchFamily="18" charset="0"/>
                <a:ea typeface="Calibri" panose="020F0502020204030204" pitchFamily="34" charset="0"/>
                <a:cs typeface="Times New Roman" panose="02020603050405020304" pitchFamily="18" charset="0"/>
              </a:rPr>
              <a:t>dẫn</a:t>
            </a:r>
            <a:r>
              <a:rPr lang="en-GB" sz="4400" dirty="0">
                <a:latin typeface="Times New Roman" panose="02020603050405020304" pitchFamily="18" charset="0"/>
                <a:ea typeface="Calibri" panose="020F0502020204030204" pitchFamily="34" charset="0"/>
                <a:cs typeface="Times New Roman" panose="02020603050405020304" pitchFamily="18" charset="0"/>
              </a:rPr>
              <a:t> </a:t>
            </a:r>
            <a:r>
              <a:rPr lang="en-GB" sz="4400" dirty="0" err="1">
                <a:latin typeface="Times New Roman" panose="02020603050405020304" pitchFamily="18" charset="0"/>
                <a:ea typeface="Calibri" panose="020F0502020204030204" pitchFamily="34" charset="0"/>
                <a:cs typeface="Times New Roman" panose="02020603050405020304" pitchFamily="18" charset="0"/>
              </a:rPr>
              <a:t>dắt</a:t>
            </a:r>
            <a:r>
              <a:rPr lang="en-GB" sz="4400" dirty="0">
                <a:latin typeface="Times New Roman" panose="02020603050405020304" pitchFamily="18" charset="0"/>
                <a:ea typeface="Calibri" panose="020F0502020204030204" pitchFamily="34" charset="0"/>
                <a:cs typeface="Times New Roman" panose="02020603050405020304" pitchFamily="18" charset="0"/>
              </a:rPr>
              <a:t> con </a:t>
            </a:r>
            <a:r>
              <a:rPr lang="en-GB" sz="4400" dirty="0" err="1">
                <a:latin typeface="Times New Roman" panose="02020603050405020304" pitchFamily="18" charset="0"/>
                <a:ea typeface="Calibri" panose="020F0502020204030204" pitchFamily="34" charset="0"/>
                <a:cs typeface="Times New Roman" panose="02020603050405020304" pitchFamily="18" charset="0"/>
              </a:rPr>
              <a:t>người</a:t>
            </a:r>
            <a:r>
              <a:rPr lang="en-GB" sz="4400" dirty="0">
                <a:latin typeface="Times New Roman" panose="02020603050405020304" pitchFamily="18" charset="0"/>
                <a:ea typeface="Calibri" panose="020F0502020204030204" pitchFamily="34" charset="0"/>
                <a:cs typeface="Times New Roman" panose="02020603050405020304" pitchFamily="18" charset="0"/>
              </a:rPr>
              <a:t> </a:t>
            </a:r>
            <a:r>
              <a:rPr lang="en-GB" sz="4400" dirty="0" err="1">
                <a:latin typeface="Times New Roman" panose="02020603050405020304" pitchFamily="18" charset="0"/>
                <a:ea typeface="Calibri" panose="020F0502020204030204" pitchFamily="34" charset="0"/>
                <a:cs typeface="Times New Roman" panose="02020603050405020304" pitchFamily="18" charset="0"/>
              </a:rPr>
              <a:t>trong</a:t>
            </a:r>
            <a:r>
              <a:rPr lang="en-GB" sz="4400" dirty="0">
                <a:latin typeface="Times New Roman" panose="02020603050405020304" pitchFamily="18" charset="0"/>
                <a:ea typeface="Calibri" panose="020F0502020204030204" pitchFamily="34" charset="0"/>
                <a:cs typeface="Times New Roman" panose="02020603050405020304" pitchFamily="18" charset="0"/>
              </a:rPr>
              <a:t> </a:t>
            </a:r>
            <a:r>
              <a:rPr lang="en-GB" sz="4400" dirty="0" err="1">
                <a:latin typeface="Times New Roman" panose="02020603050405020304" pitchFamily="18" charset="0"/>
                <a:ea typeface="Calibri" panose="020F0502020204030204" pitchFamily="34" charset="0"/>
                <a:cs typeface="Times New Roman" panose="02020603050405020304" pitchFamily="18" charset="0"/>
              </a:rPr>
              <a:t>cuộc</a:t>
            </a:r>
            <a:r>
              <a:rPr lang="en-GB" sz="4400" dirty="0">
                <a:latin typeface="Times New Roman" panose="02020603050405020304" pitchFamily="18" charset="0"/>
                <a:ea typeface="Calibri" panose="020F0502020204030204" pitchFamily="34" charset="0"/>
                <a:cs typeface="Times New Roman" panose="02020603050405020304" pitchFamily="18" charset="0"/>
              </a:rPr>
              <a:t> </a:t>
            </a:r>
            <a:r>
              <a:rPr lang="en-GB" sz="4400" dirty="0" err="1">
                <a:latin typeface="Times New Roman" panose="02020603050405020304" pitchFamily="18" charset="0"/>
                <a:ea typeface="Calibri" panose="020F0502020204030204" pitchFamily="34" charset="0"/>
                <a:cs typeface="Times New Roman" panose="02020603050405020304" pitchFamily="18" charset="0"/>
              </a:rPr>
              <a:t>sống</a:t>
            </a:r>
            <a:r>
              <a:rPr lang="en-GB" sz="4400" dirty="0">
                <a:latin typeface="Times New Roman" panose="02020603050405020304" pitchFamily="18" charset="0"/>
                <a:ea typeface="Calibri" panose="020F0502020204030204" pitchFamily="34" charset="0"/>
                <a:cs typeface="Times New Roman" panose="02020603050405020304" pitchFamily="18" charset="0"/>
              </a:rPr>
              <a:t>, </a:t>
            </a:r>
            <a:r>
              <a:rPr lang="en-GB" sz="4400" dirty="0" err="1">
                <a:latin typeface="Times New Roman" panose="02020603050405020304" pitchFamily="18" charset="0"/>
                <a:ea typeface="Calibri" panose="020F0502020204030204" pitchFamily="34" charset="0"/>
                <a:cs typeface="Times New Roman" panose="02020603050405020304" pitchFamily="18" charset="0"/>
              </a:rPr>
              <a:t>là</a:t>
            </a:r>
            <a:r>
              <a:rPr lang="en-GB" sz="4400" dirty="0">
                <a:latin typeface="Times New Roman" panose="02020603050405020304" pitchFamily="18" charset="0"/>
                <a:ea typeface="Calibri" panose="020F0502020204030204" pitchFamily="34" charset="0"/>
                <a:cs typeface="Times New Roman" panose="02020603050405020304" pitchFamily="18" charset="0"/>
              </a:rPr>
              <a:t> </a:t>
            </a:r>
            <a:r>
              <a:rPr lang="en-GB" sz="4400" dirty="0" err="1">
                <a:latin typeface="Times New Roman" panose="02020603050405020304" pitchFamily="18" charset="0"/>
                <a:ea typeface="Calibri" panose="020F0502020204030204" pitchFamily="34" charset="0"/>
                <a:cs typeface="Times New Roman" panose="02020603050405020304" pitchFamily="18" charset="0"/>
              </a:rPr>
              <a:t>động</a:t>
            </a:r>
            <a:r>
              <a:rPr lang="en-GB" sz="4400" dirty="0">
                <a:latin typeface="Times New Roman" panose="02020603050405020304" pitchFamily="18" charset="0"/>
                <a:ea typeface="Calibri" panose="020F0502020204030204" pitchFamily="34" charset="0"/>
                <a:cs typeface="Times New Roman" panose="02020603050405020304" pitchFamily="18" charset="0"/>
              </a:rPr>
              <a:t> </a:t>
            </a:r>
            <a:r>
              <a:rPr lang="en-GB" sz="4400" dirty="0" err="1">
                <a:latin typeface="Times New Roman" panose="02020603050405020304" pitchFamily="18" charset="0"/>
                <a:ea typeface="Calibri" panose="020F0502020204030204" pitchFamily="34" charset="0"/>
                <a:cs typeface="Times New Roman" panose="02020603050405020304" pitchFamily="18" charset="0"/>
              </a:rPr>
              <a:t>lực</a:t>
            </a:r>
            <a:r>
              <a:rPr lang="en-GB" sz="4400" dirty="0">
                <a:latin typeface="Times New Roman" panose="02020603050405020304" pitchFamily="18" charset="0"/>
                <a:ea typeface="Calibri" panose="020F0502020204030204" pitchFamily="34" charset="0"/>
                <a:cs typeface="Times New Roman" panose="02020603050405020304" pitchFamily="18" charset="0"/>
              </a:rPr>
              <a:t> </a:t>
            </a:r>
            <a:r>
              <a:rPr lang="en-GB" sz="4400" dirty="0" err="1">
                <a:latin typeface="Times New Roman" panose="02020603050405020304" pitchFamily="18" charset="0"/>
                <a:ea typeface="Calibri" panose="020F0502020204030204" pitchFamily="34" charset="0"/>
                <a:cs typeface="Times New Roman" panose="02020603050405020304" pitchFamily="18" charset="0"/>
              </a:rPr>
              <a:t>giúp</a:t>
            </a:r>
            <a:r>
              <a:rPr lang="en-GB" sz="4400" dirty="0">
                <a:latin typeface="Times New Roman" panose="02020603050405020304" pitchFamily="18" charset="0"/>
                <a:ea typeface="Calibri" panose="020F0502020204030204" pitchFamily="34" charset="0"/>
                <a:cs typeface="Times New Roman" panose="02020603050405020304" pitchFamily="18" charset="0"/>
              </a:rPr>
              <a:t> ta </a:t>
            </a:r>
            <a:r>
              <a:rPr lang="en-GB" sz="4400" dirty="0" err="1">
                <a:latin typeface="Times New Roman" panose="02020603050405020304" pitchFamily="18" charset="0"/>
                <a:ea typeface="Calibri" panose="020F0502020204030204" pitchFamily="34" charset="0"/>
                <a:cs typeface="Times New Roman" panose="02020603050405020304" pitchFamily="18" charset="0"/>
              </a:rPr>
              <a:t>sống</a:t>
            </a:r>
            <a:r>
              <a:rPr lang="en-GB" sz="4400" dirty="0">
                <a:latin typeface="Times New Roman" panose="02020603050405020304" pitchFamily="18" charset="0"/>
                <a:ea typeface="Calibri" panose="020F0502020204030204" pitchFamily="34" charset="0"/>
                <a:cs typeface="Times New Roman" panose="02020603050405020304" pitchFamily="18" charset="0"/>
              </a:rPr>
              <a:t> </a:t>
            </a:r>
            <a:r>
              <a:rPr lang="en-GB" sz="4400" dirty="0" err="1">
                <a:latin typeface="Times New Roman" panose="02020603050405020304" pitchFamily="18" charset="0"/>
                <a:ea typeface="Calibri" panose="020F0502020204030204" pitchFamily="34" charset="0"/>
                <a:cs typeface="Times New Roman" panose="02020603050405020304" pitchFamily="18" charset="0"/>
              </a:rPr>
              <a:t>tốt</a:t>
            </a:r>
            <a:r>
              <a:rPr lang="en-GB" sz="4400" dirty="0">
                <a:latin typeface="Times New Roman" panose="02020603050405020304" pitchFamily="18" charset="0"/>
                <a:ea typeface="Calibri" panose="020F0502020204030204" pitchFamily="34" charset="0"/>
                <a:cs typeface="Times New Roman" panose="02020603050405020304" pitchFamily="18" charset="0"/>
              </a:rPr>
              <a:t> </a:t>
            </a:r>
            <a:r>
              <a:rPr lang="en-GB" sz="4400" dirty="0" err="1">
                <a:latin typeface="Times New Roman" panose="02020603050405020304" pitchFamily="18" charset="0"/>
                <a:ea typeface="Calibri" panose="020F0502020204030204" pitchFamily="34" charset="0"/>
                <a:cs typeface="Times New Roman" panose="02020603050405020304" pitchFamily="18" charset="0"/>
              </a:rPr>
              <a:t>hơn</a:t>
            </a:r>
            <a:endParaRPr lang="en-US" sz="4400" dirty="0"/>
          </a:p>
        </p:txBody>
      </p:sp>
      <p:sp>
        <p:nvSpPr>
          <p:cNvPr id="6" name="Rectangle 5"/>
          <p:cNvSpPr/>
          <p:nvPr/>
        </p:nvSpPr>
        <p:spPr>
          <a:xfrm>
            <a:off x="5610894" y="4773164"/>
            <a:ext cx="2997359" cy="769441"/>
          </a:xfrm>
          <a:prstGeom prst="rect">
            <a:avLst/>
          </a:prstGeom>
        </p:spPr>
        <p:txBody>
          <a:bodyPr wrap="none">
            <a:spAutoFit/>
          </a:bodyPr>
          <a:lstStyle/>
          <a:p>
            <a:r>
              <a:rPr lang="en-US" sz="4400" b="1" dirty="0">
                <a:latin typeface="Times New Roman" panose="02020603050405020304" pitchFamily="18" charset="0"/>
                <a:ea typeface="Calibri" panose="020F0502020204030204" pitchFamily="34" charset="0"/>
              </a:rPr>
              <a:t>c. </a:t>
            </a:r>
            <a:r>
              <a:rPr lang="en-US" sz="4400" b="1" dirty="0" err="1">
                <a:latin typeface="Times New Roman" panose="02020603050405020304" pitchFamily="18" charset="0"/>
                <a:ea typeface="Calibri" panose="020F0502020204030204" pitchFamily="34" charset="0"/>
              </a:rPr>
              <a:t>Tư</a:t>
            </a:r>
            <a:r>
              <a:rPr lang="en-US" sz="4400" b="1" dirty="0">
                <a:latin typeface="Times New Roman" panose="02020603050405020304" pitchFamily="18" charset="0"/>
                <a:ea typeface="Calibri" panose="020F0502020204030204" pitchFamily="34" charset="0"/>
              </a:rPr>
              <a:t> </a:t>
            </a:r>
            <a:r>
              <a:rPr lang="en-US" sz="4400" b="1" dirty="0" err="1">
                <a:latin typeface="Times New Roman" panose="02020603050405020304" pitchFamily="18" charset="0"/>
                <a:ea typeface="Calibri" panose="020F0502020204030204" pitchFamily="34" charset="0"/>
              </a:rPr>
              <a:t>tưởng</a:t>
            </a:r>
            <a:endParaRPr lang="en-US" sz="4400" dirty="0"/>
          </a:p>
        </p:txBody>
      </p:sp>
      <p:sp>
        <p:nvSpPr>
          <p:cNvPr id="8" name="Rectangle 7"/>
          <p:cNvSpPr/>
          <p:nvPr/>
        </p:nvSpPr>
        <p:spPr>
          <a:xfrm>
            <a:off x="5867400" y="6819900"/>
            <a:ext cx="9144000" cy="369332"/>
          </a:xfrm>
          <a:prstGeom prst="rect">
            <a:avLst/>
          </a:prstGeom>
        </p:spPr>
        <p:txBody>
          <a:bodyPr>
            <a:spAutoFit/>
          </a:bodyPr>
          <a:lstStyle/>
          <a:p>
            <a:pPr indent="270510" algn="just">
              <a:spcBef>
                <a:spcPts val="400"/>
              </a:spcBef>
              <a:spcAft>
                <a:spcPts val="400"/>
              </a:spcAft>
            </a:pPr>
            <a:r>
              <a:rPr lang="en-GB" dirty="0">
                <a:latin typeface="Times New Roman" panose="02020603050405020304" pitchFamily="18" charset="0"/>
                <a:ea typeface="Times New Roman" panose="02020603050405020304" pitchFamily="18" charset="0"/>
                <a:cs typeface="Times New Roman" panose="02020603050405020304" pitchFamily="18" charset="0"/>
              </a:rPr>
              <a:t>. </a:t>
            </a:r>
          </a:p>
        </p:txBody>
      </p:sp>
      <p:sp>
        <p:nvSpPr>
          <p:cNvPr id="9" name="Rectangle 8"/>
          <p:cNvSpPr/>
          <p:nvPr/>
        </p:nvSpPr>
        <p:spPr>
          <a:xfrm>
            <a:off x="1637270" y="6224850"/>
            <a:ext cx="15544800" cy="2800767"/>
          </a:xfrm>
          <a:prstGeom prst="rect">
            <a:avLst/>
          </a:prstGeom>
        </p:spPr>
        <p:txBody>
          <a:bodyPr wrap="square">
            <a:spAutoFit/>
          </a:bodyPr>
          <a:lstStyle/>
          <a:p>
            <a:pPr algn="just"/>
            <a:r>
              <a:rPr lang="en-GB"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latin typeface="Times New Roman" panose="02020603050405020304" pitchFamily="18" charset="0"/>
                <a:ea typeface="Times New Roman" panose="02020603050405020304" pitchFamily="18" charset="0"/>
                <a:cs typeface="Times New Roman" panose="02020603050405020304" pitchFamily="18" charset="0"/>
              </a:rPr>
              <a:t>Ánh</a:t>
            </a:r>
            <a:r>
              <a:rPr lang="en-GB"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latin typeface="Times New Roman" panose="02020603050405020304" pitchFamily="18" charset="0"/>
                <a:ea typeface="Times New Roman" panose="02020603050405020304" pitchFamily="18" charset="0"/>
                <a:cs typeface="Times New Roman" panose="02020603050405020304" pitchFamily="18" charset="0"/>
              </a:rPr>
              <a:t>sáng</a:t>
            </a:r>
            <a:r>
              <a:rPr lang="en-GB"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GB"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latin typeface="Times New Roman" panose="02020603050405020304" pitchFamily="18" charset="0"/>
                <a:ea typeface="Times New Roman" panose="02020603050405020304" pitchFamily="18" charset="0"/>
                <a:cs typeface="Times New Roman" panose="02020603050405020304" pitchFamily="18" charset="0"/>
              </a:rPr>
              <a:t>hơi</a:t>
            </a:r>
            <a:r>
              <a:rPr lang="en-GB"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latin typeface="Times New Roman" panose="02020603050405020304" pitchFamily="18" charset="0"/>
                <a:ea typeface="Times New Roman" panose="02020603050405020304" pitchFamily="18" charset="0"/>
                <a:cs typeface="Times New Roman" panose="02020603050405020304" pitchFamily="18" charset="0"/>
              </a:rPr>
              <a:t>ấm</a:t>
            </a:r>
            <a:r>
              <a:rPr lang="en-GB"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latin typeface="Times New Roman" panose="02020603050405020304" pitchFamily="18" charset="0"/>
                <a:ea typeface="Times New Roman" panose="02020603050405020304" pitchFamily="18" charset="0"/>
                <a:cs typeface="Times New Roman" panose="02020603050405020304" pitchFamily="18" charset="0"/>
              </a:rPr>
              <a:t>tỏa</a:t>
            </a:r>
            <a:r>
              <a:rPr lang="en-GB"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latin typeface="Times New Roman" panose="02020603050405020304" pitchFamily="18" charset="0"/>
                <a:ea typeface="Times New Roman" panose="02020603050405020304" pitchFamily="18" charset="0"/>
                <a:cs typeface="Times New Roman" panose="02020603050405020304" pitchFamily="18" charset="0"/>
              </a:rPr>
              <a:t>ra</a:t>
            </a:r>
            <a:r>
              <a:rPr lang="en-GB"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latin typeface="Times New Roman" panose="02020603050405020304" pitchFamily="18" charset="0"/>
                <a:ea typeface="Times New Roman" panose="02020603050405020304" pitchFamily="18" charset="0"/>
                <a:cs typeface="Times New Roman" panose="02020603050405020304" pitchFamily="18" charset="0"/>
              </a:rPr>
              <a:t>từ</a:t>
            </a:r>
            <a:r>
              <a:rPr lang="en-GB"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latin typeface="Times New Roman" panose="02020603050405020304" pitchFamily="18" charset="0"/>
                <a:ea typeface="Times New Roman" panose="02020603050405020304" pitchFamily="18" charset="0"/>
                <a:cs typeface="Times New Roman" panose="02020603050405020304" pitchFamily="18" charset="0"/>
              </a:rPr>
              <a:t>bếp</a:t>
            </a:r>
            <a:r>
              <a:rPr lang="en-GB"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latin typeface="Times New Roman" panose="02020603050405020304" pitchFamily="18" charset="0"/>
                <a:ea typeface="Times New Roman" panose="02020603050405020304" pitchFamily="18" charset="0"/>
                <a:cs typeface="Times New Roman" panose="02020603050405020304" pitchFamily="18" charset="0"/>
              </a:rPr>
              <a:t>lửa</a:t>
            </a:r>
            <a:r>
              <a:rPr lang="en-GB"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latin typeface="Times New Roman" panose="02020603050405020304" pitchFamily="18" charset="0"/>
                <a:ea typeface="Times New Roman" panose="02020603050405020304" pitchFamily="18" charset="0"/>
                <a:cs typeface="Times New Roman" panose="02020603050405020304" pitchFamily="18" charset="0"/>
              </a:rPr>
              <a:t>thân</a:t>
            </a:r>
            <a:r>
              <a:rPr lang="en-GB"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latin typeface="Times New Roman" panose="02020603050405020304" pitchFamily="18" charset="0"/>
                <a:ea typeface="Times New Roman" panose="02020603050405020304" pitchFamily="18" charset="0"/>
                <a:cs typeface="Times New Roman" panose="02020603050405020304" pitchFamily="18" charset="0"/>
              </a:rPr>
              <a:t>thương</a:t>
            </a:r>
            <a:r>
              <a:rPr lang="en-GB"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GB"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latin typeface="Times New Roman" panose="02020603050405020304" pitchFamily="18" charset="0"/>
                <a:ea typeface="Times New Roman" panose="02020603050405020304" pitchFamily="18" charset="0"/>
                <a:cs typeface="Times New Roman" panose="02020603050405020304" pitchFamily="18" charset="0"/>
              </a:rPr>
              <a:t>mỗi</a:t>
            </a:r>
            <a:r>
              <a:rPr lang="en-GB"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latin typeface="Times New Roman" panose="02020603050405020304" pitchFamily="18" charset="0"/>
                <a:ea typeface="Times New Roman" panose="02020603050405020304" pitchFamily="18" charset="0"/>
                <a:cs typeface="Times New Roman" panose="02020603050405020304" pitchFamily="18" charset="0"/>
              </a:rPr>
              <a:t>gia</a:t>
            </a:r>
            <a:r>
              <a:rPr lang="en-GB"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latin typeface="Times New Roman" panose="02020603050405020304" pitchFamily="18" charset="0"/>
                <a:ea typeface="Times New Roman" panose="02020603050405020304" pitchFamily="18" charset="0"/>
                <a:cs typeface="Times New Roman" panose="02020603050405020304" pitchFamily="18" charset="0"/>
              </a:rPr>
              <a:t>đình</a:t>
            </a:r>
            <a:r>
              <a:rPr lang="en-GB"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GB"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latin typeface="Times New Roman" panose="02020603050405020304" pitchFamily="18" charset="0"/>
                <a:ea typeface="Times New Roman" panose="02020603050405020304" pitchFamily="18" charset="0"/>
                <a:cs typeface="Times New Roman" panose="02020603050405020304" pitchFamily="18" charset="0"/>
              </a:rPr>
              <a:t>ánh</a:t>
            </a:r>
            <a:r>
              <a:rPr lang="en-GB"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latin typeface="Times New Roman" panose="02020603050405020304" pitchFamily="18" charset="0"/>
                <a:ea typeface="Times New Roman" panose="02020603050405020304" pitchFamily="18" charset="0"/>
                <a:cs typeface="Times New Roman" panose="02020603050405020304" pitchFamily="18" charset="0"/>
              </a:rPr>
              <a:t>sáng</a:t>
            </a:r>
            <a:r>
              <a:rPr lang="en-GB"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GB"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latin typeface="Times New Roman" panose="02020603050405020304" pitchFamily="18" charset="0"/>
                <a:ea typeface="Times New Roman" panose="02020603050405020304" pitchFamily="18" charset="0"/>
                <a:cs typeface="Times New Roman" panose="02020603050405020304" pitchFamily="18" charset="0"/>
              </a:rPr>
              <a:t>hơi</a:t>
            </a:r>
            <a:r>
              <a:rPr lang="en-GB"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latin typeface="Times New Roman" panose="02020603050405020304" pitchFamily="18" charset="0"/>
                <a:ea typeface="Times New Roman" panose="02020603050405020304" pitchFamily="18" charset="0"/>
                <a:cs typeface="Times New Roman" panose="02020603050405020304" pitchFamily="18" charset="0"/>
              </a:rPr>
              <a:t>ấm</a:t>
            </a:r>
            <a:r>
              <a:rPr lang="en-GB"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latin typeface="Times New Roman" panose="02020603050405020304" pitchFamily="18" charset="0"/>
                <a:ea typeface="Times New Roman" panose="02020603050405020304" pitchFamily="18" charset="0"/>
                <a:cs typeface="Times New Roman" panose="02020603050405020304" pitchFamily="18" charset="0"/>
              </a:rPr>
              <a:t>tỏa</a:t>
            </a:r>
            <a:r>
              <a:rPr lang="en-GB"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latin typeface="Times New Roman" panose="02020603050405020304" pitchFamily="18" charset="0"/>
                <a:ea typeface="Times New Roman" panose="02020603050405020304" pitchFamily="18" charset="0"/>
                <a:cs typeface="Times New Roman" panose="02020603050405020304" pitchFamily="18" charset="0"/>
              </a:rPr>
              <a:t>ra</a:t>
            </a:r>
            <a:r>
              <a:rPr lang="en-GB"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latin typeface="Times New Roman" panose="02020603050405020304" pitchFamily="18" charset="0"/>
                <a:ea typeface="Times New Roman" panose="02020603050405020304" pitchFamily="18" charset="0"/>
                <a:cs typeface="Times New Roman" panose="02020603050405020304" pitchFamily="18" charset="0"/>
              </a:rPr>
              <a:t>từ</a:t>
            </a:r>
            <a:r>
              <a:rPr lang="en-GB"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latin typeface="Times New Roman" panose="02020603050405020304" pitchFamily="18" charset="0"/>
                <a:ea typeface="Times New Roman" panose="02020603050405020304" pitchFamily="18" charset="0"/>
                <a:cs typeface="Times New Roman" panose="02020603050405020304" pitchFamily="18" charset="0"/>
              </a:rPr>
              <a:t>trái</a:t>
            </a:r>
            <a:r>
              <a:rPr lang="en-GB"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latin typeface="Times New Roman" panose="02020603050405020304" pitchFamily="18" charset="0"/>
                <a:ea typeface="Times New Roman" panose="02020603050405020304" pitchFamily="18" charset="0"/>
                <a:cs typeface="Times New Roman" panose="02020603050405020304" pitchFamily="18" charset="0"/>
              </a:rPr>
              <a:t>tim.</a:t>
            </a:r>
            <a:endParaRPr lang="en-GB" sz="44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GB"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latin typeface="Times New Roman" panose="02020603050405020304" pitchFamily="18" charset="0"/>
                <a:ea typeface="Times New Roman" panose="02020603050405020304" pitchFamily="18" charset="0"/>
                <a:cs typeface="Times New Roman" panose="02020603050405020304" pitchFamily="18" charset="0"/>
              </a:rPr>
              <a:t>Các</a:t>
            </a:r>
            <a:r>
              <a:rPr lang="en-GB"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latin typeface="Times New Roman" panose="02020603050405020304" pitchFamily="18" charset="0"/>
                <a:ea typeface="Times New Roman" panose="02020603050405020304" pitchFamily="18" charset="0"/>
                <a:cs typeface="Times New Roman" panose="02020603050405020304" pitchFamily="18" charset="0"/>
              </a:rPr>
              <a:t>động</a:t>
            </a:r>
            <a:r>
              <a:rPr lang="en-GB"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latin typeface="Times New Roman" panose="02020603050405020304" pitchFamily="18" charset="0"/>
                <a:ea typeface="Times New Roman" panose="02020603050405020304" pitchFamily="18" charset="0"/>
                <a:cs typeface="Times New Roman" panose="02020603050405020304" pitchFamily="18" charset="0"/>
              </a:rPr>
              <a:t>từ</a:t>
            </a:r>
            <a:r>
              <a:rPr lang="en-GB"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latin typeface="Times New Roman" panose="02020603050405020304" pitchFamily="18" charset="0"/>
                <a:ea typeface="Times New Roman" panose="02020603050405020304" pitchFamily="18" charset="0"/>
                <a:cs typeface="Times New Roman" panose="02020603050405020304" pitchFamily="18" charset="0"/>
              </a:rPr>
              <a:t>nhóm</a:t>
            </a:r>
            <a:r>
              <a:rPr lang="en-GB"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latin typeface="Times New Roman" panose="02020603050405020304" pitchFamily="18" charset="0"/>
                <a:ea typeface="Times New Roman" panose="02020603050405020304" pitchFamily="18" charset="0"/>
                <a:cs typeface="Times New Roman" panose="02020603050405020304" pitchFamily="18" charset="0"/>
              </a:rPr>
              <a:t>nhen</a:t>
            </a:r>
            <a:r>
              <a:rPr lang="en-GB"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GB"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latin typeface="Times New Roman" panose="02020603050405020304" pitchFamily="18" charset="0"/>
                <a:ea typeface="Times New Roman" panose="02020603050405020304" pitchFamily="18" charset="0"/>
                <a:cs typeface="Times New Roman" panose="02020603050405020304" pitchFamily="18" charset="0"/>
              </a:rPr>
              <a:t>biểu</a:t>
            </a:r>
            <a:r>
              <a:rPr lang="en-GB"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latin typeface="Times New Roman" panose="02020603050405020304" pitchFamily="18" charset="0"/>
                <a:ea typeface="Times New Roman" panose="02020603050405020304" pitchFamily="18" charset="0"/>
                <a:cs typeface="Times New Roman" panose="02020603050405020304" pitchFamily="18" charset="0"/>
              </a:rPr>
              <a:t>tượng</a:t>
            </a:r>
            <a:r>
              <a:rPr lang="en-GB"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latin typeface="Times New Roman" panose="02020603050405020304" pitchFamily="18" charset="0"/>
                <a:ea typeface="Times New Roman" panose="02020603050405020304" pitchFamily="18" charset="0"/>
                <a:cs typeface="Times New Roman" panose="02020603050405020304" pitchFamily="18" charset="0"/>
              </a:rPr>
              <a:t>cho</a:t>
            </a:r>
            <a:r>
              <a:rPr lang="en-GB"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latin typeface="Times New Roman" panose="02020603050405020304" pitchFamily="18" charset="0"/>
                <a:ea typeface="Times New Roman" panose="02020603050405020304" pitchFamily="18" charset="0"/>
                <a:cs typeface="Times New Roman" panose="02020603050405020304" pitchFamily="18" charset="0"/>
              </a:rPr>
              <a:t>sự</a:t>
            </a:r>
            <a:r>
              <a:rPr lang="en-GB"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latin typeface="Times New Roman" panose="02020603050405020304" pitchFamily="18" charset="0"/>
                <a:ea typeface="Times New Roman" panose="02020603050405020304" pitchFamily="18" charset="0"/>
                <a:cs typeface="Times New Roman" panose="02020603050405020304" pitchFamily="18" charset="0"/>
              </a:rPr>
              <a:t>gieo</a:t>
            </a:r>
            <a:r>
              <a:rPr lang="en-GB"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latin typeface="Times New Roman" panose="02020603050405020304" pitchFamily="18" charset="0"/>
                <a:ea typeface="Times New Roman" panose="02020603050405020304" pitchFamily="18" charset="0"/>
                <a:cs typeface="Times New Roman" panose="02020603050405020304" pitchFamily="18" charset="0"/>
              </a:rPr>
              <a:t>mầm</a:t>
            </a:r>
            <a:r>
              <a:rPr lang="en-GB"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latin typeface="Times New Roman" panose="02020603050405020304" pitchFamily="18" charset="0"/>
                <a:ea typeface="Times New Roman" panose="02020603050405020304" pitchFamily="18" charset="0"/>
                <a:cs typeface="Times New Roman" panose="02020603050405020304" pitchFamily="18" charset="0"/>
              </a:rPr>
              <a:t>hình</a:t>
            </a:r>
            <a:r>
              <a:rPr lang="en-GB"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latin typeface="Times New Roman" panose="02020603050405020304" pitchFamily="18" charset="0"/>
                <a:ea typeface="Times New Roman" panose="02020603050405020304" pitchFamily="18" charset="0"/>
                <a:cs typeface="Times New Roman" panose="02020603050405020304" pitchFamily="18" charset="0"/>
              </a:rPr>
              <a:t>ảnh</a:t>
            </a:r>
            <a:r>
              <a:rPr lang="en-GB"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latin typeface="Times New Roman" panose="02020603050405020304" pitchFamily="18" charset="0"/>
                <a:ea typeface="Times New Roman" panose="02020603050405020304" pitchFamily="18" charset="0"/>
                <a:cs typeface="Times New Roman" panose="02020603050405020304" pitchFamily="18" charset="0"/>
              </a:rPr>
              <a:t>bếp</a:t>
            </a:r>
            <a:r>
              <a:rPr lang="en-GB"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latin typeface="Times New Roman" panose="02020603050405020304" pitchFamily="18" charset="0"/>
                <a:ea typeface="Times New Roman" panose="02020603050405020304" pitchFamily="18" charset="0"/>
                <a:cs typeface="Times New Roman" panose="02020603050405020304" pitchFamily="18" charset="0"/>
              </a:rPr>
              <a:t>lửa</a:t>
            </a:r>
            <a:r>
              <a:rPr lang="en-GB"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latin typeface="Times New Roman" panose="02020603050405020304" pitchFamily="18" charset="0"/>
                <a:ea typeface="Times New Roman" panose="02020603050405020304" pitchFamily="18" charset="0"/>
                <a:cs typeface="Times New Roman" panose="02020603050405020304" pitchFamily="18" charset="0"/>
              </a:rPr>
              <a:t>tượng</a:t>
            </a:r>
            <a:r>
              <a:rPr lang="en-GB"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latin typeface="Times New Roman" panose="02020603050405020304" pitchFamily="18" charset="0"/>
                <a:ea typeface="Times New Roman" panose="02020603050405020304" pitchFamily="18" charset="0"/>
                <a:cs typeface="Times New Roman" panose="02020603050405020304" pitchFamily="18" charset="0"/>
              </a:rPr>
              <a:t>trưng</a:t>
            </a:r>
            <a:r>
              <a:rPr lang="en-GB"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latin typeface="Times New Roman" panose="02020603050405020304" pitchFamily="18" charset="0"/>
                <a:ea typeface="Times New Roman" panose="02020603050405020304" pitchFamily="18" charset="0"/>
                <a:cs typeface="Times New Roman" panose="02020603050405020304" pitchFamily="18" charset="0"/>
              </a:rPr>
              <a:t>cho</a:t>
            </a:r>
            <a:r>
              <a:rPr lang="en-GB"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latin typeface="Times New Roman" panose="02020603050405020304" pitchFamily="18" charset="0"/>
                <a:ea typeface="Times New Roman" panose="02020603050405020304" pitchFamily="18" charset="0"/>
                <a:cs typeface="Times New Roman" panose="02020603050405020304" pitchFamily="18" charset="0"/>
              </a:rPr>
              <a:t>những</a:t>
            </a:r>
            <a:r>
              <a:rPr lang="en-GB"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latin typeface="Times New Roman" panose="02020603050405020304" pitchFamily="18" charset="0"/>
                <a:ea typeface="Times New Roman" panose="02020603050405020304" pitchFamily="18" charset="0"/>
                <a:cs typeface="Times New Roman" panose="02020603050405020304" pitchFamily="18" charset="0"/>
              </a:rPr>
              <a:t>giá</a:t>
            </a:r>
            <a:r>
              <a:rPr lang="en-GB"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latin typeface="Times New Roman" panose="02020603050405020304" pitchFamily="18" charset="0"/>
                <a:ea typeface="Times New Roman" panose="02020603050405020304" pitchFamily="18" charset="0"/>
                <a:cs typeface="Times New Roman" panose="02020603050405020304" pitchFamily="18" charset="0"/>
              </a:rPr>
              <a:t>trị</a:t>
            </a:r>
            <a:r>
              <a:rPr lang="en-GB"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latin typeface="Times New Roman" panose="02020603050405020304" pitchFamily="18" charset="0"/>
                <a:ea typeface="Times New Roman" panose="02020603050405020304" pitchFamily="18" charset="0"/>
                <a:cs typeface="Times New Roman" panose="02020603050405020304" pitchFamily="18" charset="0"/>
              </a:rPr>
              <a:t>tốt</a:t>
            </a:r>
            <a:r>
              <a:rPr lang="en-GB"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latin typeface="Times New Roman" panose="02020603050405020304" pitchFamily="18" charset="0"/>
                <a:ea typeface="Times New Roman" panose="02020603050405020304" pitchFamily="18" charset="0"/>
                <a:cs typeface="Times New Roman" panose="02020603050405020304" pitchFamily="18" charset="0"/>
              </a:rPr>
              <a:t>đẹp</a:t>
            </a:r>
            <a:r>
              <a:rPr lang="en-GB"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4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GB" sz="4400" dirty="0">
                <a:latin typeface="Times New Roman" panose="02020603050405020304" pitchFamily="18" charset="0"/>
                <a:ea typeface="Times New Roman" panose="02020603050405020304" pitchFamily="18" charset="0"/>
                <a:cs typeface="Times New Roman" panose="02020603050405020304" pitchFamily="18" charset="0"/>
              </a:rPr>
              <a:t> con </a:t>
            </a:r>
            <a:r>
              <a:rPr lang="en-GB" sz="4400" dirty="0" err="1">
                <a:latin typeface="Times New Roman" panose="02020603050405020304" pitchFamily="18" charset="0"/>
                <a:ea typeface="Times New Roman" panose="02020603050405020304" pitchFamily="18" charset="0"/>
                <a:cs typeface="Times New Roman" panose="02020603050405020304" pitchFamily="18" charset="0"/>
              </a:rPr>
              <a:t>người</a:t>
            </a:r>
            <a:endParaRPr lang="en-US" sz="4400" dirty="0"/>
          </a:p>
        </p:txBody>
      </p:sp>
      <p:pic>
        <p:nvPicPr>
          <p:cNvPr id="2" name="Picture 1">
            <a:extLst>
              <a:ext uri="{FF2B5EF4-FFF2-40B4-BE49-F238E27FC236}">
                <a16:creationId xmlns:a16="http://schemas.microsoft.com/office/drawing/2014/main" id="{2E50C129-8BB6-DD12-E809-98971BB2E1C1}"/>
              </a:ext>
            </a:extLst>
          </p:cNvPr>
          <p:cNvPicPr>
            <a:picLocks noChangeAspect="1"/>
          </p:cNvPicPr>
          <p:nvPr/>
        </p:nvPicPr>
        <p:blipFill>
          <a:blip r:embed="rId4"/>
          <a:stretch>
            <a:fillRect/>
          </a:stretch>
        </p:blipFill>
        <p:spPr>
          <a:xfrm>
            <a:off x="228600" y="301875"/>
            <a:ext cx="5147675" cy="5143500"/>
          </a:xfrm>
          <a:custGeom>
            <a:avLst/>
            <a:gdLst>
              <a:gd name="connsiteX0" fmla="*/ 0 w 5147675"/>
              <a:gd name="connsiteY0" fmla="*/ 2571750 h 5143500"/>
              <a:gd name="connsiteX1" fmla="*/ 2573838 w 5147675"/>
              <a:gd name="connsiteY1" fmla="*/ 0 h 5143500"/>
              <a:gd name="connsiteX2" fmla="*/ 5147676 w 5147675"/>
              <a:gd name="connsiteY2" fmla="*/ 2571750 h 5143500"/>
              <a:gd name="connsiteX3" fmla="*/ 2573838 w 5147675"/>
              <a:gd name="connsiteY3" fmla="*/ 5143500 h 5143500"/>
              <a:gd name="connsiteX4" fmla="*/ 0 w 5147675"/>
              <a:gd name="connsiteY4" fmla="*/ 257175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7675" h="5143500" fill="none" extrusionOk="0">
                <a:moveTo>
                  <a:pt x="0" y="2571750"/>
                </a:moveTo>
                <a:cubicBezTo>
                  <a:pt x="136082" y="1200861"/>
                  <a:pt x="1085411" y="264302"/>
                  <a:pt x="2573838" y="0"/>
                </a:cubicBezTo>
                <a:cubicBezTo>
                  <a:pt x="4044642" y="-66697"/>
                  <a:pt x="5234600" y="1111796"/>
                  <a:pt x="5147676" y="2571750"/>
                </a:cubicBezTo>
                <a:cubicBezTo>
                  <a:pt x="5131199" y="3867370"/>
                  <a:pt x="3949701" y="5094945"/>
                  <a:pt x="2573838" y="5143500"/>
                </a:cubicBezTo>
                <a:cubicBezTo>
                  <a:pt x="1179621" y="4893192"/>
                  <a:pt x="126012" y="4071012"/>
                  <a:pt x="0" y="2571750"/>
                </a:cubicBezTo>
                <a:close/>
              </a:path>
              <a:path w="5147675" h="5143500" stroke="0" extrusionOk="0">
                <a:moveTo>
                  <a:pt x="0" y="2571750"/>
                </a:moveTo>
                <a:cubicBezTo>
                  <a:pt x="65518" y="1306910"/>
                  <a:pt x="973292" y="-133502"/>
                  <a:pt x="2573838" y="0"/>
                </a:cubicBezTo>
                <a:cubicBezTo>
                  <a:pt x="3944667" y="6560"/>
                  <a:pt x="5221635" y="1140697"/>
                  <a:pt x="5147676" y="2571750"/>
                </a:cubicBezTo>
                <a:cubicBezTo>
                  <a:pt x="5290256" y="3948829"/>
                  <a:pt x="4125403" y="5026878"/>
                  <a:pt x="2573838" y="5143500"/>
                </a:cubicBezTo>
                <a:cubicBezTo>
                  <a:pt x="961516" y="5159312"/>
                  <a:pt x="-7968" y="4020040"/>
                  <a:pt x="0" y="2571750"/>
                </a:cubicBezTo>
                <a:close/>
              </a:path>
            </a:pathLst>
          </a:custGeom>
          <a:ln>
            <a:solidFill>
              <a:schemeClr val="tx1"/>
            </a:solidFill>
            <a:extLst>
              <a:ext uri="{C807C97D-BFC1-408E-A445-0C87EB9F89A2}">
                <ask:lineSketchStyleProps xmlns:ask="http://schemas.microsoft.com/office/drawing/2018/sketchyshapes" sd="579111871">
                  <a:prstGeom prst="ellipse">
                    <a:avLst/>
                  </a:prstGeom>
                  <ask:type>
                    <ask:lineSketchCurved/>
                  </ask:type>
                </ask:lineSketchStyleProps>
              </a:ext>
            </a:extLst>
          </a:ln>
        </p:spPr>
      </p:pic>
    </p:spTree>
    <p:extLst>
      <p:ext uri="{BB962C8B-B14F-4D97-AF65-F5344CB8AC3E}">
        <p14:creationId xmlns:p14="http://schemas.microsoft.com/office/powerpoint/2010/main" val="1365640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Bếp lửa của tôi - Báo Đắk Lắk điện tử">
            <a:extLst>
              <a:ext uri="{FF2B5EF4-FFF2-40B4-BE49-F238E27FC236}">
                <a16:creationId xmlns:a16="http://schemas.microsoft.com/office/drawing/2014/main" id="{EA8B6DB1-A4C4-EF7C-64A7-C942ACBC26B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94" r="-1" b="-1"/>
          <a:stretch/>
        </p:blipFill>
        <p:spPr bwMode="auto">
          <a:xfrm>
            <a:off x="4373182" y="10"/>
            <a:ext cx="13914818" cy="10286990"/>
          </a:xfrm>
          <a:custGeom>
            <a:avLst/>
            <a:gdLst/>
            <a:ahLst/>
            <a:cxnLst/>
            <a:rect l="l" t="t" r="r" b="b"/>
            <a:pathLst>
              <a:path w="9276545" h="6871647">
                <a:moveTo>
                  <a:pt x="9276545" y="0"/>
                </a:moveTo>
                <a:lnTo>
                  <a:pt x="9276545" y="6858000"/>
                </a:lnTo>
                <a:lnTo>
                  <a:pt x="1546051" y="6871647"/>
                </a:lnTo>
                <a:lnTo>
                  <a:pt x="1535751" y="6828910"/>
                </a:lnTo>
                <a:cubicBezTo>
                  <a:pt x="1530460" y="6775140"/>
                  <a:pt x="1515370" y="6618042"/>
                  <a:pt x="1514301" y="6549029"/>
                </a:cubicBezTo>
                <a:cubicBezTo>
                  <a:pt x="1518045" y="6491396"/>
                  <a:pt x="1528503" y="6450608"/>
                  <a:pt x="1529339" y="6414828"/>
                </a:cubicBezTo>
                <a:cubicBezTo>
                  <a:pt x="1525062" y="6359280"/>
                  <a:pt x="1502062" y="6307149"/>
                  <a:pt x="1493941" y="6268848"/>
                </a:cubicBezTo>
                <a:cubicBezTo>
                  <a:pt x="1502669" y="6254191"/>
                  <a:pt x="1469920" y="6200171"/>
                  <a:pt x="1480613" y="6185025"/>
                </a:cubicBezTo>
                <a:cubicBezTo>
                  <a:pt x="1481020" y="6164522"/>
                  <a:pt x="1458164" y="6060790"/>
                  <a:pt x="1443364" y="6018360"/>
                </a:cubicBezTo>
                <a:cubicBezTo>
                  <a:pt x="1426694" y="5970758"/>
                  <a:pt x="1390307" y="5920074"/>
                  <a:pt x="1380584" y="5899407"/>
                </a:cubicBezTo>
                <a:cubicBezTo>
                  <a:pt x="1370860" y="5878740"/>
                  <a:pt x="1392244" y="5920877"/>
                  <a:pt x="1385023" y="5894356"/>
                </a:cubicBezTo>
                <a:cubicBezTo>
                  <a:pt x="1377800" y="5867835"/>
                  <a:pt x="1345702" y="5770498"/>
                  <a:pt x="1337254" y="5740279"/>
                </a:cubicBezTo>
                <a:cubicBezTo>
                  <a:pt x="1353956" y="5738860"/>
                  <a:pt x="1323673" y="5722040"/>
                  <a:pt x="1334321" y="5713042"/>
                </a:cubicBezTo>
                <a:cubicBezTo>
                  <a:pt x="1343675" y="5706701"/>
                  <a:pt x="1336672" y="5700118"/>
                  <a:pt x="1335877" y="5692870"/>
                </a:cubicBezTo>
                <a:cubicBezTo>
                  <a:pt x="1343201" y="5683812"/>
                  <a:pt x="1329617" y="5652064"/>
                  <a:pt x="1319978" y="5643427"/>
                </a:cubicBezTo>
                <a:cubicBezTo>
                  <a:pt x="1286551" y="5622177"/>
                  <a:pt x="1310947" y="5579803"/>
                  <a:pt x="1285321" y="5562271"/>
                </a:cubicBezTo>
                <a:cubicBezTo>
                  <a:pt x="1281540" y="5556238"/>
                  <a:pt x="1279983" y="5550455"/>
                  <a:pt x="1279815" y="5544867"/>
                </a:cubicBezTo>
                <a:lnTo>
                  <a:pt x="1282507" y="5529404"/>
                </a:lnTo>
                <a:lnTo>
                  <a:pt x="1289604" y="5525378"/>
                </a:lnTo>
                <a:lnTo>
                  <a:pt x="1287766" y="5515726"/>
                </a:lnTo>
                <a:lnTo>
                  <a:pt x="1288829" y="5513051"/>
                </a:lnTo>
                <a:cubicBezTo>
                  <a:pt x="1290896" y="5507946"/>
                  <a:pt x="1292688" y="5502897"/>
                  <a:pt x="1293373" y="5497833"/>
                </a:cubicBezTo>
                <a:cubicBezTo>
                  <a:pt x="1288690" y="5483829"/>
                  <a:pt x="1272696" y="5459278"/>
                  <a:pt x="1260736" y="5429027"/>
                </a:cubicBezTo>
                <a:cubicBezTo>
                  <a:pt x="1238579" y="5396416"/>
                  <a:pt x="1238884" y="5351600"/>
                  <a:pt x="1221610" y="5316328"/>
                </a:cubicBezTo>
                <a:lnTo>
                  <a:pt x="1216099" y="5309330"/>
                </a:lnTo>
                <a:lnTo>
                  <a:pt x="1217278" y="5279477"/>
                </a:lnTo>
                <a:cubicBezTo>
                  <a:pt x="1221588" y="5274318"/>
                  <a:pt x="1222716" y="5266940"/>
                  <a:pt x="1218469" y="5260597"/>
                </a:cubicBezTo>
                <a:lnTo>
                  <a:pt x="1206220" y="5152555"/>
                </a:lnTo>
                <a:cubicBezTo>
                  <a:pt x="1205294" y="5116878"/>
                  <a:pt x="1196908" y="5101727"/>
                  <a:pt x="1212921" y="5046536"/>
                </a:cubicBezTo>
                <a:cubicBezTo>
                  <a:pt x="1234138" y="4987918"/>
                  <a:pt x="1204801" y="4903116"/>
                  <a:pt x="1212183" y="4837345"/>
                </a:cubicBezTo>
                <a:cubicBezTo>
                  <a:pt x="1183151" y="4802424"/>
                  <a:pt x="1209228" y="4821062"/>
                  <a:pt x="1202048" y="4784195"/>
                </a:cubicBezTo>
                <a:cubicBezTo>
                  <a:pt x="1202483" y="4760878"/>
                  <a:pt x="1202919" y="4737561"/>
                  <a:pt x="1203354" y="4714245"/>
                </a:cubicBezTo>
                <a:lnTo>
                  <a:pt x="1201502" y="4700836"/>
                </a:lnTo>
                <a:lnTo>
                  <a:pt x="1194919" y="4697224"/>
                </a:lnTo>
                <a:lnTo>
                  <a:pt x="1187792" y="4677162"/>
                </a:lnTo>
                <a:cubicBezTo>
                  <a:pt x="1186060" y="4669625"/>
                  <a:pt x="1185291" y="4661478"/>
                  <a:pt x="1186080" y="4652429"/>
                </a:cubicBezTo>
                <a:cubicBezTo>
                  <a:pt x="1199189" y="4622456"/>
                  <a:pt x="1167081" y="4571771"/>
                  <a:pt x="1184722" y="4534840"/>
                </a:cubicBezTo>
                <a:cubicBezTo>
                  <a:pt x="1182407" y="4499077"/>
                  <a:pt x="1175424" y="4460227"/>
                  <a:pt x="1172188" y="4437851"/>
                </a:cubicBezTo>
                <a:cubicBezTo>
                  <a:pt x="1161331" y="4428466"/>
                  <a:pt x="1178123" y="4398274"/>
                  <a:pt x="1165306" y="4400581"/>
                </a:cubicBezTo>
                <a:cubicBezTo>
                  <a:pt x="1171061" y="4389819"/>
                  <a:pt x="1173552" y="4346771"/>
                  <a:pt x="1168602" y="4335651"/>
                </a:cubicBezTo>
                <a:lnTo>
                  <a:pt x="1178384" y="4280215"/>
                </a:lnTo>
                <a:lnTo>
                  <a:pt x="1177294" y="4274660"/>
                </a:lnTo>
                <a:cubicBezTo>
                  <a:pt x="1177138" y="4268882"/>
                  <a:pt x="1177520" y="4251103"/>
                  <a:pt x="1177448" y="4245552"/>
                </a:cubicBezTo>
                <a:cubicBezTo>
                  <a:pt x="1177252" y="4244155"/>
                  <a:pt x="1177058" y="4242757"/>
                  <a:pt x="1176863" y="4241361"/>
                </a:cubicBezTo>
                <a:lnTo>
                  <a:pt x="1162386" y="4207167"/>
                </a:lnTo>
                <a:cubicBezTo>
                  <a:pt x="1162950" y="4202536"/>
                  <a:pt x="1174655" y="4199565"/>
                  <a:pt x="1174343" y="4192380"/>
                </a:cubicBezTo>
                <a:lnTo>
                  <a:pt x="1160516" y="4164062"/>
                </a:lnTo>
                <a:lnTo>
                  <a:pt x="1161365" y="4158623"/>
                </a:lnTo>
                <a:lnTo>
                  <a:pt x="1144878" y="4076261"/>
                </a:lnTo>
                <a:lnTo>
                  <a:pt x="1123687" y="4005692"/>
                </a:lnTo>
                <a:lnTo>
                  <a:pt x="1096720" y="3754257"/>
                </a:lnTo>
                <a:cubicBezTo>
                  <a:pt x="1083618" y="3639924"/>
                  <a:pt x="1064313" y="3636659"/>
                  <a:pt x="1047682" y="3517638"/>
                </a:cubicBezTo>
                <a:cubicBezTo>
                  <a:pt x="1048550" y="3477187"/>
                  <a:pt x="1049418" y="3436735"/>
                  <a:pt x="1050285" y="3396284"/>
                </a:cubicBezTo>
                <a:lnTo>
                  <a:pt x="1030166" y="3320814"/>
                </a:lnTo>
                <a:lnTo>
                  <a:pt x="1034128" y="3260443"/>
                </a:lnTo>
                <a:lnTo>
                  <a:pt x="1007751" y="3198916"/>
                </a:lnTo>
                <a:cubicBezTo>
                  <a:pt x="1003323" y="3193074"/>
                  <a:pt x="1001150" y="3187393"/>
                  <a:pt x="1000384" y="3181839"/>
                </a:cubicBezTo>
                <a:cubicBezTo>
                  <a:pt x="1000734" y="3176675"/>
                  <a:pt x="1001085" y="3171511"/>
                  <a:pt x="1001435" y="3166346"/>
                </a:cubicBezTo>
                <a:lnTo>
                  <a:pt x="968918" y="3112638"/>
                </a:lnTo>
                <a:cubicBezTo>
                  <a:pt x="957125" y="3092489"/>
                  <a:pt x="955617" y="3065232"/>
                  <a:pt x="934483" y="3031628"/>
                </a:cubicBezTo>
                <a:cubicBezTo>
                  <a:pt x="914631" y="2997037"/>
                  <a:pt x="908933" y="3005661"/>
                  <a:pt x="879229" y="2948196"/>
                </a:cubicBezTo>
                <a:cubicBezTo>
                  <a:pt x="850845" y="2897154"/>
                  <a:pt x="820829" y="2806798"/>
                  <a:pt x="798666" y="2761198"/>
                </a:cubicBezTo>
                <a:cubicBezTo>
                  <a:pt x="773970" y="2714562"/>
                  <a:pt x="758278" y="2715446"/>
                  <a:pt x="746962" y="2694939"/>
                </a:cubicBezTo>
                <a:lnTo>
                  <a:pt x="712796" y="2614779"/>
                </a:lnTo>
                <a:lnTo>
                  <a:pt x="697701" y="2600020"/>
                </a:lnTo>
                <a:cubicBezTo>
                  <a:pt x="697743" y="2598787"/>
                  <a:pt x="697784" y="2597555"/>
                  <a:pt x="697823" y="2596321"/>
                </a:cubicBezTo>
                <a:lnTo>
                  <a:pt x="679645" y="2572602"/>
                </a:lnTo>
                <a:lnTo>
                  <a:pt x="680789" y="2571831"/>
                </a:lnTo>
                <a:cubicBezTo>
                  <a:pt x="682946" y="2569560"/>
                  <a:pt x="683757" y="2566863"/>
                  <a:pt x="681771" y="2563200"/>
                </a:cubicBezTo>
                <a:cubicBezTo>
                  <a:pt x="705290" y="2562299"/>
                  <a:pt x="688388" y="2558438"/>
                  <a:pt x="680456" y="2547723"/>
                </a:cubicBezTo>
                <a:cubicBezTo>
                  <a:pt x="679482" y="2534148"/>
                  <a:pt x="677183" y="2493617"/>
                  <a:pt x="675922" y="2481749"/>
                </a:cubicBezTo>
                <a:lnTo>
                  <a:pt x="672894" y="2476509"/>
                </a:lnTo>
                <a:lnTo>
                  <a:pt x="673143" y="2476297"/>
                </a:lnTo>
                <a:cubicBezTo>
                  <a:pt x="673152" y="2474932"/>
                  <a:pt x="672405" y="2473126"/>
                  <a:pt x="670567" y="2470561"/>
                </a:cubicBezTo>
                <a:lnTo>
                  <a:pt x="667369" y="2466951"/>
                </a:lnTo>
                <a:lnTo>
                  <a:pt x="661495" y="2456785"/>
                </a:lnTo>
                <a:cubicBezTo>
                  <a:pt x="661510" y="2455387"/>
                  <a:pt x="661525" y="2453987"/>
                  <a:pt x="661540" y="2452588"/>
                </a:cubicBezTo>
                <a:lnTo>
                  <a:pt x="664540" y="2449913"/>
                </a:lnTo>
                <a:lnTo>
                  <a:pt x="663581" y="2449129"/>
                </a:lnTo>
                <a:cubicBezTo>
                  <a:pt x="653014" y="2444453"/>
                  <a:pt x="642406" y="2445872"/>
                  <a:pt x="663129" y="2426579"/>
                </a:cubicBezTo>
                <a:cubicBezTo>
                  <a:pt x="643271" y="2414167"/>
                  <a:pt x="657229" y="2404769"/>
                  <a:pt x="650205" y="2379928"/>
                </a:cubicBezTo>
                <a:cubicBezTo>
                  <a:pt x="634911" y="2374359"/>
                  <a:pt x="634260" y="2365346"/>
                  <a:pt x="638008" y="2354824"/>
                </a:cubicBezTo>
                <a:cubicBezTo>
                  <a:pt x="621083" y="2334576"/>
                  <a:pt x="620949" y="2310146"/>
                  <a:pt x="609851" y="2284299"/>
                </a:cubicBezTo>
                <a:lnTo>
                  <a:pt x="585585" y="2155739"/>
                </a:lnTo>
                <a:lnTo>
                  <a:pt x="581391" y="2152892"/>
                </a:lnTo>
                <a:cubicBezTo>
                  <a:pt x="578821" y="2150768"/>
                  <a:pt x="577525" y="2149149"/>
                  <a:pt x="577083" y="2147807"/>
                </a:cubicBezTo>
                <a:lnTo>
                  <a:pt x="577251" y="2147544"/>
                </a:lnTo>
                <a:lnTo>
                  <a:pt x="546845" y="2085601"/>
                </a:lnTo>
                <a:cubicBezTo>
                  <a:pt x="538270" y="2073917"/>
                  <a:pt x="486356" y="1955894"/>
                  <a:pt x="470837" y="1931362"/>
                </a:cubicBezTo>
                <a:lnTo>
                  <a:pt x="428154" y="1657167"/>
                </a:lnTo>
                <a:lnTo>
                  <a:pt x="392797" y="1510175"/>
                </a:lnTo>
                <a:cubicBezTo>
                  <a:pt x="380165" y="1504446"/>
                  <a:pt x="369910" y="1451095"/>
                  <a:pt x="372847" y="1440507"/>
                </a:cubicBezTo>
                <a:cubicBezTo>
                  <a:pt x="369015" y="1433783"/>
                  <a:pt x="338503" y="1376212"/>
                  <a:pt x="344479" y="1367690"/>
                </a:cubicBezTo>
                <a:cubicBezTo>
                  <a:pt x="332264" y="1342150"/>
                  <a:pt x="321736" y="1310521"/>
                  <a:pt x="299558" y="1287266"/>
                </a:cubicBezTo>
                <a:cubicBezTo>
                  <a:pt x="277380" y="1264010"/>
                  <a:pt x="259203" y="1269909"/>
                  <a:pt x="243216" y="1249403"/>
                </a:cubicBezTo>
                <a:cubicBezTo>
                  <a:pt x="227230" y="1228898"/>
                  <a:pt x="218454" y="1166841"/>
                  <a:pt x="203639" y="1164232"/>
                </a:cubicBezTo>
                <a:cubicBezTo>
                  <a:pt x="192352" y="1144923"/>
                  <a:pt x="198158" y="1133798"/>
                  <a:pt x="169195" y="1087898"/>
                </a:cubicBezTo>
                <a:cubicBezTo>
                  <a:pt x="139228" y="1002950"/>
                  <a:pt x="140891" y="969630"/>
                  <a:pt x="98775" y="910071"/>
                </a:cubicBezTo>
                <a:cubicBezTo>
                  <a:pt x="45025" y="831068"/>
                  <a:pt x="34038" y="817468"/>
                  <a:pt x="43820" y="712632"/>
                </a:cubicBezTo>
                <a:cubicBezTo>
                  <a:pt x="34816" y="659496"/>
                  <a:pt x="43273" y="613587"/>
                  <a:pt x="44748" y="591246"/>
                </a:cubicBezTo>
                <a:lnTo>
                  <a:pt x="36767" y="546725"/>
                </a:lnTo>
                <a:cubicBezTo>
                  <a:pt x="36093" y="528360"/>
                  <a:pt x="35418" y="509996"/>
                  <a:pt x="34744" y="491632"/>
                </a:cubicBezTo>
                <a:cubicBezTo>
                  <a:pt x="34670" y="458441"/>
                  <a:pt x="29296" y="473054"/>
                  <a:pt x="29222" y="439863"/>
                </a:cubicBezTo>
                <a:cubicBezTo>
                  <a:pt x="29152" y="439762"/>
                  <a:pt x="2578" y="397168"/>
                  <a:pt x="2507" y="397065"/>
                </a:cubicBezTo>
                <a:cubicBezTo>
                  <a:pt x="-7796" y="385479"/>
                  <a:pt x="17492" y="336832"/>
                  <a:pt x="9810" y="317232"/>
                </a:cubicBezTo>
                <a:lnTo>
                  <a:pt x="25323" y="268841"/>
                </a:lnTo>
                <a:cubicBezTo>
                  <a:pt x="20582" y="241406"/>
                  <a:pt x="55391" y="238509"/>
                  <a:pt x="50278" y="195107"/>
                </a:cubicBezTo>
                <a:cubicBezTo>
                  <a:pt x="49891" y="157638"/>
                  <a:pt x="41873" y="124837"/>
                  <a:pt x="47653" y="93413"/>
                </a:cubicBezTo>
                <a:cubicBezTo>
                  <a:pt x="41389" y="80245"/>
                  <a:pt x="38874" y="67990"/>
                  <a:pt x="48323" y="56668"/>
                </a:cubicBezTo>
                <a:cubicBezTo>
                  <a:pt x="46028" y="30349"/>
                  <a:pt x="37896" y="18658"/>
                  <a:pt x="38423" y="5323"/>
                </a:cubicBezTo>
                <a:lnTo>
                  <a:pt x="39875" y="1"/>
                </a:lnTo>
                <a:close/>
              </a:path>
            </a:pathLst>
          </a:cu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F8EC40C-9BDD-968B-60A1-0AF9ECC8F86B}"/>
              </a:ext>
            </a:extLst>
          </p:cNvPr>
          <p:cNvSpPr txBox="1"/>
          <p:nvPr/>
        </p:nvSpPr>
        <p:spPr>
          <a:xfrm>
            <a:off x="304800" y="2705100"/>
            <a:ext cx="4742910" cy="3960371"/>
          </a:xfrm>
          <a:prstGeom prst="rect">
            <a:avLst/>
          </a:prstGeom>
        </p:spPr>
        <p:txBody>
          <a:bodyPr vert="horz" lIns="91440" tIns="45720" rIns="91440" bIns="45720" rtlCol="0" anchor="b">
            <a:normAutofit fontScale="92500" lnSpcReduction="20000"/>
          </a:bodyPr>
          <a:lstStyle/>
          <a:p>
            <a:pPr algn="ctr">
              <a:lnSpc>
                <a:spcPct val="90000"/>
              </a:lnSpc>
              <a:spcBef>
                <a:spcPct val="0"/>
              </a:spcBef>
              <a:spcAft>
                <a:spcPts val="600"/>
              </a:spcAft>
            </a:pPr>
            <a:r>
              <a:rPr lang="en-US" sz="8800" dirty="0">
                <a:solidFill>
                  <a:srgbClr val="FF0000"/>
                </a:solidFill>
                <a:latin typeface="#9Slide05 FS Blonde Script" panose="03000503000000000000" pitchFamily="65" charset="0"/>
                <a:ea typeface="+mj-ea"/>
                <a:cs typeface="+mj-cs"/>
              </a:rPr>
              <a:t>III.</a:t>
            </a:r>
          </a:p>
          <a:p>
            <a:pPr algn="ctr">
              <a:lnSpc>
                <a:spcPct val="90000"/>
              </a:lnSpc>
              <a:spcBef>
                <a:spcPct val="0"/>
              </a:spcBef>
              <a:spcAft>
                <a:spcPts val="600"/>
              </a:spcAft>
            </a:pPr>
            <a:r>
              <a:rPr lang="en-US" sz="8800" dirty="0">
                <a:solidFill>
                  <a:srgbClr val="FF0000"/>
                </a:solidFill>
                <a:latin typeface="#9Slide05 FS Blonde Script" panose="03000503000000000000" pitchFamily="65" charset="0"/>
                <a:ea typeface="+mj-ea"/>
                <a:cs typeface="+mj-cs"/>
              </a:rPr>
              <a:t>LUYỆN TẬP- VẬN DỤNG</a:t>
            </a:r>
          </a:p>
        </p:txBody>
      </p:sp>
    </p:spTree>
    <p:extLst>
      <p:ext uri="{BB962C8B-B14F-4D97-AF65-F5344CB8AC3E}">
        <p14:creationId xmlns:p14="http://schemas.microsoft.com/office/powerpoint/2010/main" val="2786136035"/>
      </p:ext>
    </p:extLst>
  </p:cSld>
  <p:clrMapOvr>
    <a:masterClrMapping/>
  </p:clrMapOvr>
  <p:transition spd="slow">
    <p:push dir="u"/>
  </p:transition>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a:lum/>
            <a:extLst>
              <a:ext uri="{96DAC541-7B7A-43D3-8B79-37D633B846F1}">
                <asvg:svgBlip xmlns:asvg="http://schemas.microsoft.com/office/drawing/2016/SVG/main" r:embed="rId3"/>
              </a:ext>
            </a:extLst>
          </a:blip>
          <a:srcRect/>
          <a:stretch>
            <a:fillRect t="-26000" b="-26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7B06C8C-8A00-410A-319E-4E845AB3E170}"/>
              </a:ext>
            </a:extLst>
          </p:cNvPr>
          <p:cNvSpPr/>
          <p:nvPr/>
        </p:nvSpPr>
        <p:spPr>
          <a:xfrm>
            <a:off x="761997" y="342900"/>
            <a:ext cx="16840199" cy="1446550"/>
          </a:xfrm>
          <a:prstGeom prst="rect">
            <a:avLst/>
          </a:prstGeom>
        </p:spPr>
        <p:txBody>
          <a:bodyPr wrap="square">
            <a:spAutoFit/>
          </a:bodyPr>
          <a:lstStyle/>
          <a:p>
            <a:pPr algn="just" defTabSz="1828404"/>
            <a:r>
              <a:rPr lang="en-US" sz="4400" b="1" dirty="0" err="1">
                <a:solidFill>
                  <a:prstClr val="black"/>
                </a:solidFill>
                <a:latin typeface="Times New Roman" panose="02020603050405020304" pitchFamily="18" charset="0"/>
                <a:cs typeface="Times New Roman" panose="02020603050405020304" pitchFamily="18" charset="0"/>
              </a:rPr>
              <a:t>Viết</a:t>
            </a:r>
            <a:r>
              <a:rPr lang="en-US" sz="4400" b="1" dirty="0">
                <a:solidFill>
                  <a:prstClr val="black"/>
                </a:solidFill>
                <a:latin typeface="Times New Roman" panose="02020603050405020304" pitchFamily="18" charset="0"/>
                <a:cs typeface="Times New Roman" panose="02020603050405020304" pitchFamily="18" charset="0"/>
              </a:rPr>
              <a:t> </a:t>
            </a:r>
            <a:r>
              <a:rPr lang="en-US" sz="4400" b="1" dirty="0" err="1">
                <a:solidFill>
                  <a:prstClr val="black"/>
                </a:solidFill>
                <a:latin typeface="Times New Roman" panose="02020603050405020304" pitchFamily="18" charset="0"/>
                <a:cs typeface="Times New Roman" panose="02020603050405020304" pitchFamily="18" charset="0"/>
              </a:rPr>
              <a:t>một</a:t>
            </a:r>
            <a:r>
              <a:rPr lang="en-US" sz="4400" b="1" dirty="0">
                <a:solidFill>
                  <a:prstClr val="black"/>
                </a:solidFill>
                <a:latin typeface="Times New Roman" panose="02020603050405020304" pitchFamily="18" charset="0"/>
                <a:cs typeface="Times New Roman" panose="02020603050405020304" pitchFamily="18" charset="0"/>
              </a:rPr>
              <a:t> </a:t>
            </a:r>
            <a:r>
              <a:rPr lang="en-US" sz="4400" b="1" dirty="0" err="1">
                <a:solidFill>
                  <a:prstClr val="black"/>
                </a:solidFill>
                <a:latin typeface="Times New Roman" panose="02020603050405020304" pitchFamily="18" charset="0"/>
                <a:cs typeface="Times New Roman" panose="02020603050405020304" pitchFamily="18" charset="0"/>
              </a:rPr>
              <a:t>đoạn</a:t>
            </a:r>
            <a:r>
              <a:rPr lang="en-US" sz="4400" b="1" dirty="0">
                <a:solidFill>
                  <a:prstClr val="black"/>
                </a:solidFill>
                <a:latin typeface="Times New Roman" panose="02020603050405020304" pitchFamily="18" charset="0"/>
                <a:cs typeface="Times New Roman" panose="02020603050405020304" pitchFamily="18" charset="0"/>
              </a:rPr>
              <a:t> </a:t>
            </a:r>
            <a:r>
              <a:rPr lang="en-US" sz="4400" b="1" dirty="0" err="1">
                <a:solidFill>
                  <a:prstClr val="black"/>
                </a:solidFill>
                <a:latin typeface="Times New Roman" panose="02020603050405020304" pitchFamily="18" charset="0"/>
                <a:cs typeface="Times New Roman" panose="02020603050405020304" pitchFamily="18" charset="0"/>
              </a:rPr>
              <a:t>văn</a:t>
            </a:r>
            <a:r>
              <a:rPr lang="en-US" sz="4400" b="1" dirty="0">
                <a:solidFill>
                  <a:prstClr val="black"/>
                </a:solidFill>
                <a:latin typeface="Times New Roman" panose="02020603050405020304" pitchFamily="18" charset="0"/>
                <a:cs typeface="Times New Roman" panose="02020603050405020304" pitchFamily="18" charset="0"/>
              </a:rPr>
              <a:t> (</a:t>
            </a:r>
            <a:r>
              <a:rPr lang="en-US" sz="4400" b="1" dirty="0" err="1">
                <a:solidFill>
                  <a:prstClr val="black"/>
                </a:solidFill>
                <a:latin typeface="Times New Roman" panose="02020603050405020304" pitchFamily="18" charset="0"/>
                <a:cs typeface="Times New Roman" panose="02020603050405020304" pitchFamily="18" charset="0"/>
              </a:rPr>
              <a:t>khoảng</a:t>
            </a:r>
            <a:r>
              <a:rPr lang="en-US" sz="4400" b="1" dirty="0">
                <a:solidFill>
                  <a:prstClr val="black"/>
                </a:solidFill>
                <a:latin typeface="Times New Roman" panose="02020603050405020304" pitchFamily="18" charset="0"/>
                <a:cs typeface="Times New Roman" panose="02020603050405020304" pitchFamily="18" charset="0"/>
              </a:rPr>
              <a:t> 200 </a:t>
            </a:r>
            <a:r>
              <a:rPr lang="en-US" sz="4400" b="1" dirty="0" err="1">
                <a:solidFill>
                  <a:prstClr val="black"/>
                </a:solidFill>
                <a:latin typeface="Times New Roman" panose="02020603050405020304" pitchFamily="18" charset="0"/>
                <a:cs typeface="Times New Roman" panose="02020603050405020304" pitchFamily="18" charset="0"/>
              </a:rPr>
              <a:t>chữ</a:t>
            </a:r>
            <a:r>
              <a:rPr lang="en-US" sz="4400" b="1" dirty="0">
                <a:solidFill>
                  <a:prstClr val="black"/>
                </a:solidFill>
                <a:latin typeface="Times New Roman" panose="02020603050405020304" pitchFamily="18" charset="0"/>
                <a:cs typeface="Times New Roman" panose="02020603050405020304" pitchFamily="18" charset="0"/>
              </a:rPr>
              <a:t>) </a:t>
            </a:r>
            <a:r>
              <a:rPr lang="en-US" sz="4400" b="1" dirty="0" err="1">
                <a:solidFill>
                  <a:prstClr val="black"/>
                </a:solidFill>
                <a:latin typeface="Times New Roman" panose="02020603050405020304" pitchFamily="18" charset="0"/>
                <a:cs typeface="Times New Roman" panose="02020603050405020304" pitchFamily="18" charset="0"/>
              </a:rPr>
              <a:t>thể</a:t>
            </a:r>
            <a:r>
              <a:rPr lang="en-US" sz="4400" b="1" dirty="0">
                <a:solidFill>
                  <a:prstClr val="black"/>
                </a:solidFill>
                <a:latin typeface="Times New Roman" panose="02020603050405020304" pitchFamily="18" charset="0"/>
                <a:cs typeface="Times New Roman" panose="02020603050405020304" pitchFamily="18" charset="0"/>
              </a:rPr>
              <a:t> </a:t>
            </a:r>
            <a:r>
              <a:rPr lang="en-US" sz="4400" b="1" dirty="0" err="1">
                <a:solidFill>
                  <a:prstClr val="black"/>
                </a:solidFill>
                <a:latin typeface="Times New Roman" panose="02020603050405020304" pitchFamily="18" charset="0"/>
                <a:cs typeface="Times New Roman" panose="02020603050405020304" pitchFamily="18" charset="0"/>
              </a:rPr>
              <a:t>hiện</a:t>
            </a:r>
            <a:r>
              <a:rPr lang="en-US" sz="4400" b="1" dirty="0">
                <a:solidFill>
                  <a:prstClr val="black"/>
                </a:solidFill>
                <a:latin typeface="Times New Roman" panose="02020603050405020304" pitchFamily="18" charset="0"/>
                <a:cs typeface="Times New Roman" panose="02020603050405020304" pitchFamily="18" charset="0"/>
              </a:rPr>
              <a:t> </a:t>
            </a:r>
            <a:r>
              <a:rPr lang="en-US" sz="4400" b="1" dirty="0" err="1">
                <a:solidFill>
                  <a:prstClr val="black"/>
                </a:solidFill>
                <a:latin typeface="Times New Roman" panose="02020603050405020304" pitchFamily="18" charset="0"/>
                <a:cs typeface="Times New Roman" panose="02020603050405020304" pitchFamily="18" charset="0"/>
              </a:rPr>
              <a:t>tình</a:t>
            </a:r>
            <a:r>
              <a:rPr lang="en-US" sz="4400" b="1" dirty="0">
                <a:solidFill>
                  <a:prstClr val="black"/>
                </a:solidFill>
                <a:latin typeface="Times New Roman" panose="02020603050405020304" pitchFamily="18" charset="0"/>
                <a:cs typeface="Times New Roman" panose="02020603050405020304" pitchFamily="18" charset="0"/>
              </a:rPr>
              <a:t> </a:t>
            </a:r>
            <a:r>
              <a:rPr lang="en-US" sz="4400" b="1" dirty="0" err="1">
                <a:solidFill>
                  <a:prstClr val="black"/>
                </a:solidFill>
                <a:latin typeface="Times New Roman" panose="02020603050405020304" pitchFamily="18" charset="0"/>
                <a:cs typeface="Times New Roman" panose="02020603050405020304" pitchFamily="18" charset="0"/>
              </a:rPr>
              <a:t>cảm</a:t>
            </a:r>
            <a:r>
              <a:rPr lang="en-US" sz="4400" b="1" dirty="0">
                <a:solidFill>
                  <a:prstClr val="black"/>
                </a:solidFill>
                <a:latin typeface="Times New Roman" panose="02020603050405020304" pitchFamily="18" charset="0"/>
                <a:cs typeface="Times New Roman" panose="02020603050405020304" pitchFamily="18" charset="0"/>
              </a:rPr>
              <a:t> </a:t>
            </a:r>
            <a:r>
              <a:rPr lang="en-US" sz="4400" b="1" dirty="0" err="1">
                <a:solidFill>
                  <a:prstClr val="black"/>
                </a:solidFill>
                <a:latin typeface="Times New Roman" panose="02020603050405020304" pitchFamily="18" charset="0"/>
                <a:cs typeface="Times New Roman" panose="02020603050405020304" pitchFamily="18" charset="0"/>
              </a:rPr>
              <a:t>với</a:t>
            </a:r>
            <a:r>
              <a:rPr lang="en-US" sz="4400" b="1" dirty="0">
                <a:solidFill>
                  <a:prstClr val="black"/>
                </a:solidFill>
                <a:latin typeface="Times New Roman" panose="02020603050405020304" pitchFamily="18" charset="0"/>
                <a:cs typeface="Times New Roman" panose="02020603050405020304" pitchFamily="18" charset="0"/>
              </a:rPr>
              <a:t> </a:t>
            </a:r>
            <a:r>
              <a:rPr lang="en-US" sz="4400" b="1" dirty="0" err="1">
                <a:solidFill>
                  <a:prstClr val="black"/>
                </a:solidFill>
                <a:latin typeface="Times New Roman" panose="02020603050405020304" pitchFamily="18" charset="0"/>
                <a:cs typeface="Times New Roman" panose="02020603050405020304" pitchFamily="18" charset="0"/>
              </a:rPr>
              <a:t>người</a:t>
            </a:r>
            <a:r>
              <a:rPr lang="en-US" sz="4400" b="1" dirty="0">
                <a:solidFill>
                  <a:prstClr val="black"/>
                </a:solidFill>
                <a:latin typeface="Times New Roman" panose="02020603050405020304" pitchFamily="18" charset="0"/>
                <a:cs typeface="Times New Roman" panose="02020603050405020304" pitchFamily="18" charset="0"/>
              </a:rPr>
              <a:t> </a:t>
            </a:r>
            <a:r>
              <a:rPr lang="en-US" sz="4400" b="1" dirty="0" err="1">
                <a:solidFill>
                  <a:prstClr val="black"/>
                </a:solidFill>
                <a:latin typeface="Times New Roman" panose="02020603050405020304" pitchFamily="18" charset="0"/>
                <a:cs typeface="Times New Roman" panose="02020603050405020304" pitchFamily="18" charset="0"/>
              </a:rPr>
              <a:t>có</a:t>
            </a:r>
            <a:r>
              <a:rPr lang="en-US" sz="4400" b="1" dirty="0">
                <a:solidFill>
                  <a:prstClr val="black"/>
                </a:solidFill>
                <a:latin typeface="Times New Roman" panose="02020603050405020304" pitchFamily="18" charset="0"/>
                <a:cs typeface="Times New Roman" panose="02020603050405020304" pitchFamily="18" charset="0"/>
              </a:rPr>
              <a:t> </a:t>
            </a:r>
            <a:r>
              <a:rPr lang="en-US" sz="4400" b="1" dirty="0" err="1">
                <a:solidFill>
                  <a:prstClr val="black"/>
                </a:solidFill>
                <a:latin typeface="Times New Roman" panose="02020603050405020304" pitchFamily="18" charset="0"/>
                <a:cs typeface="Times New Roman" panose="02020603050405020304" pitchFamily="18" charset="0"/>
              </a:rPr>
              <a:t>ảnh</a:t>
            </a:r>
            <a:r>
              <a:rPr lang="en-US" sz="4400" b="1" dirty="0">
                <a:solidFill>
                  <a:prstClr val="black"/>
                </a:solidFill>
                <a:latin typeface="Times New Roman" panose="02020603050405020304" pitchFamily="18" charset="0"/>
                <a:cs typeface="Times New Roman" panose="02020603050405020304" pitchFamily="18" charset="0"/>
              </a:rPr>
              <a:t> </a:t>
            </a:r>
            <a:r>
              <a:rPr lang="en-US" sz="4400" b="1" dirty="0" err="1">
                <a:solidFill>
                  <a:prstClr val="black"/>
                </a:solidFill>
                <a:latin typeface="Times New Roman" panose="02020603050405020304" pitchFamily="18" charset="0"/>
                <a:cs typeface="Times New Roman" panose="02020603050405020304" pitchFamily="18" charset="0"/>
              </a:rPr>
              <a:t>hưởng</a:t>
            </a:r>
            <a:r>
              <a:rPr lang="en-US" sz="4400" b="1" dirty="0">
                <a:solidFill>
                  <a:prstClr val="black"/>
                </a:solidFill>
                <a:latin typeface="Times New Roman" panose="02020603050405020304" pitchFamily="18" charset="0"/>
                <a:cs typeface="Times New Roman" panose="02020603050405020304" pitchFamily="18" charset="0"/>
              </a:rPr>
              <a:t> </a:t>
            </a:r>
            <a:r>
              <a:rPr lang="en-US" sz="4400" b="1" dirty="0" err="1">
                <a:solidFill>
                  <a:prstClr val="black"/>
                </a:solidFill>
                <a:latin typeface="Times New Roman" panose="02020603050405020304" pitchFamily="18" charset="0"/>
                <a:cs typeface="Times New Roman" panose="02020603050405020304" pitchFamily="18" charset="0"/>
              </a:rPr>
              <a:t>lớn</a:t>
            </a:r>
            <a:r>
              <a:rPr lang="en-US" sz="4400" b="1" dirty="0">
                <a:solidFill>
                  <a:prstClr val="black"/>
                </a:solidFill>
                <a:latin typeface="Times New Roman" panose="02020603050405020304" pitchFamily="18" charset="0"/>
                <a:cs typeface="Times New Roman" panose="02020603050405020304" pitchFamily="18" charset="0"/>
              </a:rPr>
              <a:t> </a:t>
            </a:r>
            <a:r>
              <a:rPr lang="en-US" sz="4400" b="1" dirty="0" err="1">
                <a:solidFill>
                  <a:prstClr val="black"/>
                </a:solidFill>
                <a:latin typeface="Times New Roman" panose="02020603050405020304" pitchFamily="18" charset="0"/>
                <a:cs typeface="Times New Roman" panose="02020603050405020304" pitchFamily="18" charset="0"/>
              </a:rPr>
              <a:t>đến</a:t>
            </a:r>
            <a:r>
              <a:rPr lang="en-US" sz="4400" b="1" dirty="0">
                <a:solidFill>
                  <a:prstClr val="black"/>
                </a:solidFill>
                <a:latin typeface="Times New Roman" panose="02020603050405020304" pitchFamily="18" charset="0"/>
                <a:cs typeface="Times New Roman" panose="02020603050405020304" pitchFamily="18" charset="0"/>
              </a:rPr>
              <a:t> </a:t>
            </a:r>
            <a:r>
              <a:rPr lang="en-US" sz="4400" b="1" dirty="0" err="1">
                <a:solidFill>
                  <a:prstClr val="black"/>
                </a:solidFill>
                <a:latin typeface="Times New Roman" panose="02020603050405020304" pitchFamily="18" charset="0"/>
                <a:cs typeface="Times New Roman" panose="02020603050405020304" pitchFamily="18" charset="0"/>
              </a:rPr>
              <a:t>em</a:t>
            </a:r>
            <a:endParaRPr lang="vi-VN" sz="4400" b="1" dirty="0">
              <a:solidFill>
                <a:prstClr val="black"/>
              </a:solidFill>
              <a:latin typeface="Times New Roman" panose="02020603050405020304" pitchFamily="18" charset="0"/>
              <a:cs typeface="Times New Roman" pitchFamily="18" charset="0"/>
            </a:endParaRPr>
          </a:p>
        </p:txBody>
      </p:sp>
      <p:sp>
        <p:nvSpPr>
          <p:cNvPr id="5" name="Rectangle 4">
            <a:extLst>
              <a:ext uri="{FF2B5EF4-FFF2-40B4-BE49-F238E27FC236}">
                <a16:creationId xmlns:a16="http://schemas.microsoft.com/office/drawing/2014/main" id="{ED20E600-4743-2BB7-435A-D28F97FAC135}"/>
              </a:ext>
            </a:extLst>
          </p:cNvPr>
          <p:cNvSpPr/>
          <p:nvPr/>
        </p:nvSpPr>
        <p:spPr>
          <a:xfrm>
            <a:off x="761997" y="2324100"/>
            <a:ext cx="17068803" cy="7453002"/>
          </a:xfrm>
          <a:prstGeom prst="rect">
            <a:avLst/>
          </a:prstGeom>
        </p:spPr>
        <p:txBody>
          <a:bodyPr wrap="square">
            <a:spAutoFit/>
          </a:bodyPr>
          <a:lstStyle/>
          <a:p>
            <a:pPr indent="270510" algn="just">
              <a:lnSpc>
                <a:spcPct val="115000"/>
              </a:lnSpc>
              <a:spcBef>
                <a:spcPts val="400"/>
              </a:spcBef>
              <a:spcAft>
                <a:spcPts val="400"/>
              </a:spcAft>
            </a:pPr>
            <a:r>
              <a:rPr lang="en-GB" sz="4200" b="1" dirty="0" err="1">
                <a:latin typeface="Times New Roman" panose="02020603050405020304" pitchFamily="18" charset="0"/>
                <a:ea typeface="Times New Roman" panose="02020603050405020304" pitchFamily="18" charset="0"/>
                <a:cs typeface="Times New Roman" panose="02020603050405020304" pitchFamily="18" charset="0"/>
              </a:rPr>
              <a:t>Về</a:t>
            </a:r>
            <a:r>
              <a:rPr lang="en-GB" sz="4200" b="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b="1" dirty="0" err="1">
                <a:latin typeface="Times New Roman" panose="02020603050405020304" pitchFamily="18" charset="0"/>
                <a:ea typeface="Times New Roman" panose="02020603050405020304" pitchFamily="18" charset="0"/>
                <a:cs typeface="Times New Roman" panose="02020603050405020304" pitchFamily="18" charset="0"/>
              </a:rPr>
              <a:t>hình</a:t>
            </a:r>
            <a:r>
              <a:rPr lang="en-GB" sz="4200" b="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b="1" dirty="0" err="1">
                <a:latin typeface="Times New Roman" panose="02020603050405020304" pitchFamily="18" charset="0"/>
                <a:ea typeface="Times New Roman" panose="02020603050405020304" pitchFamily="18" charset="0"/>
                <a:cs typeface="Times New Roman" panose="02020603050405020304" pitchFamily="18" charset="0"/>
              </a:rPr>
              <a:t>thức</a:t>
            </a:r>
            <a:r>
              <a:rPr lang="en-GB" sz="4200" b="1" dirty="0">
                <a:latin typeface="Times New Roman" panose="02020603050405020304" pitchFamily="18" charset="0"/>
                <a:ea typeface="Times New Roman" panose="02020603050405020304" pitchFamily="18" charset="0"/>
                <a:cs typeface="Times New Roman" panose="02020603050405020304" pitchFamily="18" charset="0"/>
              </a:rPr>
              <a:t>: </a:t>
            </a:r>
          </a:p>
          <a:p>
            <a:pPr indent="270510" algn="just">
              <a:lnSpc>
                <a:spcPct val="115000"/>
              </a:lnSpc>
              <a:spcBef>
                <a:spcPts val="400"/>
              </a:spcBef>
              <a:spcAft>
                <a:spcPts val="400"/>
              </a:spcAft>
            </a:pP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đoạn</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văn</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độ</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dài</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không</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quá</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200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chữ</a:t>
            </a:r>
            <a:endParaRPr lang="en-GB" sz="4200" dirty="0">
              <a:latin typeface="Times New Roman" panose="02020603050405020304" pitchFamily="18" charset="0"/>
              <a:ea typeface="Times New Roman" panose="02020603050405020304" pitchFamily="18" charset="0"/>
              <a:cs typeface="Times New Roman" panose="02020603050405020304" pitchFamily="18" charset="0"/>
            </a:endParaRPr>
          </a:p>
          <a:p>
            <a:pPr indent="270510" algn="just">
              <a:lnSpc>
                <a:spcPct val="115000"/>
              </a:lnSpc>
              <a:spcBef>
                <a:spcPts val="400"/>
              </a:spcBef>
              <a:spcAft>
                <a:spcPts val="400"/>
              </a:spcAft>
            </a:pP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câu</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chủ</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đề</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nội</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dung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câu</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chủ</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đề</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được</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triển</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khai</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bằng</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các</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câu</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tiếp</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theo</a:t>
            </a:r>
            <a:endParaRPr lang="en-GB" sz="4200" dirty="0">
              <a:latin typeface="Times New Roman" panose="02020603050405020304" pitchFamily="18" charset="0"/>
              <a:ea typeface="Times New Roman" panose="02020603050405020304" pitchFamily="18" charset="0"/>
              <a:cs typeface="Times New Roman" panose="02020603050405020304" pitchFamily="18" charset="0"/>
            </a:endParaRPr>
          </a:p>
          <a:p>
            <a:pPr indent="270510" algn="just">
              <a:lnSpc>
                <a:spcPct val="115000"/>
              </a:lnSpc>
              <a:spcBef>
                <a:spcPts val="400"/>
              </a:spcBef>
              <a:spcAft>
                <a:spcPts val="400"/>
              </a:spcAft>
            </a:pP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mở</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đoạn</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bằng</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chữ</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viết</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hoa</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lùi</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vào</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đầu</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dòng</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kết</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đoạn</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bằng</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dấu</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chấm</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câu</a:t>
            </a:r>
            <a:endParaRPr lang="en-GB" sz="4200" dirty="0">
              <a:latin typeface="Times New Roman" panose="02020603050405020304" pitchFamily="18" charset="0"/>
              <a:ea typeface="Times New Roman" panose="02020603050405020304" pitchFamily="18" charset="0"/>
              <a:cs typeface="Times New Roman" panose="02020603050405020304" pitchFamily="18" charset="0"/>
            </a:endParaRPr>
          </a:p>
          <a:p>
            <a:pPr indent="270510" algn="just">
              <a:lnSpc>
                <a:spcPct val="115000"/>
              </a:lnSpc>
              <a:spcBef>
                <a:spcPts val="400"/>
              </a:spcBef>
              <a:spcAft>
                <a:spcPts val="400"/>
              </a:spcAft>
            </a:pPr>
            <a:r>
              <a:rPr lang="en-GB" sz="4200" b="1" dirty="0" err="1">
                <a:latin typeface="Times New Roman" panose="02020603050405020304" pitchFamily="18" charset="0"/>
                <a:ea typeface="Times New Roman" panose="02020603050405020304" pitchFamily="18" charset="0"/>
                <a:cs typeface="Times New Roman" panose="02020603050405020304" pitchFamily="18" charset="0"/>
              </a:rPr>
              <a:t>Về</a:t>
            </a:r>
            <a:r>
              <a:rPr lang="en-GB" sz="4200" b="1"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b="1" dirty="0" err="1">
                <a:latin typeface="Times New Roman" panose="02020603050405020304" pitchFamily="18" charset="0"/>
                <a:ea typeface="Times New Roman" panose="02020603050405020304" pitchFamily="18" charset="0"/>
                <a:cs typeface="Times New Roman" panose="02020603050405020304" pitchFamily="18" charset="0"/>
              </a:rPr>
              <a:t>nội</a:t>
            </a:r>
            <a:r>
              <a:rPr lang="en-GB" sz="4200" b="1" dirty="0">
                <a:latin typeface="Times New Roman" panose="02020603050405020304" pitchFamily="18" charset="0"/>
                <a:ea typeface="Times New Roman" panose="02020603050405020304" pitchFamily="18" charset="0"/>
                <a:cs typeface="Times New Roman" panose="02020603050405020304" pitchFamily="18" charset="0"/>
              </a:rPr>
              <a:t> dung: </a:t>
            </a:r>
          </a:p>
          <a:p>
            <a:pPr indent="270510" algn="just">
              <a:lnSpc>
                <a:spcPct val="115000"/>
              </a:lnSpc>
              <a:spcBef>
                <a:spcPts val="400"/>
              </a:spcBef>
              <a:spcAft>
                <a:spcPts val="400"/>
              </a:spcAft>
            </a:pP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giới</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thiệu</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khái</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quát</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về</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ảnh</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hướng</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lớn</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đến</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viết</a:t>
            </a:r>
            <a:endParaRPr lang="en-GB" sz="4200" dirty="0">
              <a:latin typeface="Times New Roman" panose="02020603050405020304" pitchFamily="18" charset="0"/>
              <a:ea typeface="Times New Roman" panose="02020603050405020304" pitchFamily="18" charset="0"/>
              <a:cs typeface="Times New Roman" panose="02020603050405020304" pitchFamily="18" charset="0"/>
            </a:endParaRPr>
          </a:p>
          <a:p>
            <a:pPr indent="270510" algn="just">
              <a:lnSpc>
                <a:spcPct val="115000"/>
              </a:lnSpc>
              <a:spcBef>
                <a:spcPts val="400"/>
              </a:spcBef>
              <a:spcAft>
                <a:spcPts val="400"/>
              </a:spcAft>
            </a:pP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thể</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được</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tình</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cảm</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bản</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thân</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đối</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với</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đó</a:t>
            </a:r>
            <a:endParaRPr lang="en-GB" sz="4200" dirty="0">
              <a:latin typeface="Times New Roman" panose="02020603050405020304" pitchFamily="18" charset="0"/>
              <a:ea typeface="Times New Roman" panose="02020603050405020304" pitchFamily="18" charset="0"/>
              <a:cs typeface="Times New Roman" panose="02020603050405020304" pitchFamily="18" charset="0"/>
            </a:endParaRPr>
          </a:p>
          <a:p>
            <a:pPr indent="270510" algn="just">
              <a:lnSpc>
                <a:spcPct val="115000"/>
              </a:lnSpc>
              <a:spcBef>
                <a:spcPts val="400"/>
              </a:spcBef>
              <a:spcAft>
                <a:spcPts val="400"/>
              </a:spcAft>
            </a:pP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nêu</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một</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vài</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bằng</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chứng</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để</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làm</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rõ</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vì</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sao</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đó</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ảnh</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hưởng</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lớn</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đến</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GB" sz="4200" dirty="0" err="1">
                <a:latin typeface="Times New Roman" panose="02020603050405020304" pitchFamily="18" charset="0"/>
                <a:ea typeface="Times New Roman" panose="02020603050405020304" pitchFamily="18" charset="0"/>
                <a:cs typeface="Times New Roman" panose="02020603050405020304" pitchFamily="18" charset="0"/>
              </a:rPr>
              <a:t>viết</a:t>
            </a:r>
            <a:r>
              <a:rPr lang="en-GB" sz="42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42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54082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0D3D177-8456-E340-B27F-01985A83C398}"/>
              </a:ext>
            </a:extLst>
          </p:cNvPr>
          <p:cNvSpPr/>
          <p:nvPr/>
        </p:nvSpPr>
        <p:spPr>
          <a:xfrm>
            <a:off x="457200" y="342900"/>
            <a:ext cx="17145000" cy="11172289"/>
          </a:xfrm>
          <a:prstGeom prst="rect">
            <a:avLst/>
          </a:prstGeom>
        </p:spPr>
        <p:txBody>
          <a:bodyPr wrap="square">
            <a:spAutoFit/>
          </a:bodyPr>
          <a:lstStyle/>
          <a:p>
            <a:pPr algn="just"/>
            <a:r>
              <a:rPr lang="en-US" sz="4000" dirty="0">
                <a:solidFill>
                  <a:srgbClr val="000000"/>
                </a:solidFill>
                <a:latin typeface="Times New Roman" panose="02020603050405020304" pitchFamily="18" charset="0"/>
                <a:cs typeface="Times New Roman" panose="02020603050405020304" pitchFamily="18" charset="0"/>
              </a:rPr>
              <a:t>         </a:t>
            </a:r>
            <a:r>
              <a:rPr lang="vi-VN" sz="4000" dirty="0">
                <a:solidFill>
                  <a:srgbClr val="000000"/>
                </a:solidFill>
                <a:latin typeface="Times New Roman" panose="02020603050405020304" pitchFamily="18" charset="0"/>
                <a:cs typeface="Times New Roman" panose="02020603050405020304" pitchFamily="18" charset="0"/>
              </a:rPr>
              <a:t>Trong gia đình, người gắn bó nhất với tôi chính là bà ngoại. Bà cũng là người mà tôi luôn kính trọng và yêu thương suốt cuộc đời. Bà lo cho tôi mọi thứ, lúc nào bà cũng ở bên tôi, đưa tôi vào thế giới diệu kì của bao câu chuyện cổ. Bà tôi vẫn đẹp, một cái đẹp hiền hòa, dịu dàng. Dáng người bà cao cao, đôi bàn tay nhăn nheo mà ấm áp. Đôi bàn tay truyền cho tôi làn hơi ấm, như chắt lọc những giọt nước tinh khiết nhất chảy vào tâm trí, từ cái thế giới ngoài khoảng sân, góc vườn nhà mình. Trước cái thế giới bao la mà tôi sẽ xòe cánh bay vào đó, bà như một tấm khiên mỏng manh đánh bật những điều xấu xa và đưa tôi đi đúng hướng. Bà còn là nhiều điều quý giá nữa mà tạo hóa ban tặng cho tôi. Tôi vẫn còn nhớ mãi từng cử chỉ của bà, cái cười nheo mắt, cái vỗ về an ủi... Nếu trong cuộc đời này tôi quên đi những điều đó cũng có nghĩa là quên đi tuổi thơ, quên đi quá khứ, quên đi niềm vui và hạnh phúc. Chỉ ở bên bà tôi mới nghe được tiếng sóng vỗ của biển, tiếng nhạn kêu trong cây lá xào xạc lay động trong khoảng trời vàng vàng. Những kho tàng kiến thức bà mở ra cho tôi sẽ mở thêm cho tôi tình yêu quê hương đất nước, con người. Như một chân lí của cuộc đời, bà, vị thần ánh sáng của tôi, sẽ mãi mãi giữ một vị trí quan trọng trong tim đứa cháu hiếu thảo này.</a:t>
            </a:r>
          </a:p>
          <a:p>
            <a:pPr algn="just"/>
            <a:br>
              <a:rPr lang="vi-VN" sz="4000" dirty="0">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2240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8000" r="-8000"/>
          </a:stretch>
        </a:blipFill>
        <a:effectLst/>
      </p:bgPr>
    </p:bg>
    <p:spTree>
      <p:nvGrpSpPr>
        <p:cNvPr id="1" name=""/>
        <p:cNvGrpSpPr/>
        <p:nvPr/>
      </p:nvGrpSpPr>
      <p:grpSpPr>
        <a:xfrm>
          <a:off x="0" y="0"/>
          <a:ext cx="0" cy="0"/>
          <a:chOff x="0" y="0"/>
          <a:chExt cx="0" cy="0"/>
        </a:xfrm>
      </p:grpSpPr>
      <p:sp>
        <p:nvSpPr>
          <p:cNvPr id="4" name="TextBox 3"/>
          <p:cNvSpPr txBox="1"/>
          <p:nvPr/>
        </p:nvSpPr>
        <p:spPr>
          <a:xfrm>
            <a:off x="121849" y="228601"/>
            <a:ext cx="5372100" cy="3416320"/>
          </a:xfrm>
          <a:prstGeom prst="rect">
            <a:avLst/>
          </a:prstGeom>
          <a:noFill/>
        </p:spPr>
        <p:txBody>
          <a:bodyPr wrap="square" rtlCol="0">
            <a:spAutoFit/>
          </a:bodyPr>
          <a:lstStyle/>
          <a:p>
            <a:pPr algn="ctr" defTabSz="1371600"/>
            <a:r>
              <a:rPr lang="en-US" sz="7200" dirty="0">
                <a:latin typeface="#9Slide03 AmpleSoft Bold" panose="02000000000000000000" pitchFamily="2" charset="0"/>
                <a:cs typeface="Times New Roman" pitchFamily="18" charset="0"/>
              </a:rPr>
              <a:t>ONG NHỎ </a:t>
            </a:r>
          </a:p>
          <a:p>
            <a:pPr algn="ctr" defTabSz="1371600"/>
            <a:r>
              <a:rPr lang="en-US" sz="7200" dirty="0">
                <a:latin typeface="#9Slide03 AmpleSoft Bold" panose="02000000000000000000" pitchFamily="2" charset="0"/>
                <a:cs typeface="Times New Roman" pitchFamily="18" charset="0"/>
              </a:rPr>
              <a:t>   VÀ </a:t>
            </a:r>
          </a:p>
          <a:p>
            <a:pPr algn="ctr" defTabSz="1371600"/>
            <a:r>
              <a:rPr lang="en-US" sz="7200" dirty="0">
                <a:latin typeface="#9Slide03 AmpleSoft Bold" panose="02000000000000000000" pitchFamily="2" charset="0"/>
                <a:cs typeface="Times New Roman" pitchFamily="18" charset="0"/>
              </a:rPr>
              <a:t>MẬT HOA</a:t>
            </a:r>
          </a:p>
        </p:txBody>
      </p:sp>
      <p:pic>
        <p:nvPicPr>
          <p:cNvPr id="5" name="Picture 4"/>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677191" y="5004392"/>
            <a:ext cx="3964781" cy="5007768"/>
          </a:xfrm>
          <a:prstGeom prst="rect">
            <a:avLst/>
          </a:prstGeom>
        </p:spPr>
      </p:pic>
      <p:pic>
        <p:nvPicPr>
          <p:cNvPr id="6" name="Picture 5"/>
          <p:cNvPicPr>
            <a:picLocks noChangeAspect="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668791" y="5978147"/>
            <a:ext cx="3314700" cy="4072113"/>
          </a:xfrm>
          <a:prstGeom prst="rect">
            <a:avLst/>
          </a:prstGeom>
        </p:spPr>
      </p:pic>
      <p:pic>
        <p:nvPicPr>
          <p:cNvPr id="7" name="Picture 6"/>
          <p:cNvPicPr>
            <a:picLocks noChangeAspect="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734770" y="252846"/>
            <a:ext cx="2928612" cy="2907506"/>
          </a:xfrm>
          <a:prstGeom prst="rect">
            <a:avLst/>
          </a:prstGeom>
        </p:spPr>
      </p:pic>
      <p:pic>
        <p:nvPicPr>
          <p:cNvPr id="9" name="Picture 8"/>
          <p:cNvPicPr>
            <a:picLocks noChangeAspect="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105153" y="2256298"/>
            <a:ext cx="7115175" cy="7115175"/>
          </a:xfrm>
          <a:prstGeom prst="rect">
            <a:avLst/>
          </a:prstGeom>
        </p:spPr>
      </p:pic>
      <p:sp>
        <p:nvSpPr>
          <p:cNvPr id="10" name="Right Arrow 9">
            <a:hlinkClick r:id="rId10" action="ppaction://hlinksldjump"/>
          </p:cNvPr>
          <p:cNvSpPr/>
          <p:nvPr/>
        </p:nvSpPr>
        <p:spPr>
          <a:xfrm>
            <a:off x="15554991" y="8490585"/>
            <a:ext cx="2286000" cy="179641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a:endParaRPr>
          </a:p>
        </p:txBody>
      </p:sp>
      <p:sp>
        <p:nvSpPr>
          <p:cNvPr id="11" name="TextBox 10">
            <a:hlinkClick r:id="rId10" action="ppaction://hlinksldjump"/>
          </p:cNvPr>
          <p:cNvSpPr txBox="1"/>
          <p:nvPr/>
        </p:nvSpPr>
        <p:spPr>
          <a:xfrm>
            <a:off x="15582700" y="9134876"/>
            <a:ext cx="2015837" cy="507831"/>
          </a:xfrm>
          <a:prstGeom prst="rect">
            <a:avLst/>
          </a:prstGeom>
          <a:noFill/>
        </p:spPr>
        <p:txBody>
          <a:bodyPr wrap="square" rtlCol="0">
            <a:spAutoFit/>
          </a:bodyPr>
          <a:lstStyle/>
          <a:p>
            <a:pPr defTabSz="1371600"/>
            <a:r>
              <a:rPr lang="en-US" sz="2700" b="1" dirty="0">
                <a:solidFill>
                  <a:prstClr val="black"/>
                </a:solidFill>
                <a:latin typeface="Times New Roman" pitchFamily="18" charset="0"/>
                <a:cs typeface="Times New Roman" pitchFamily="18" charset="0"/>
              </a:rPr>
              <a:t>BẮT ĐẦU</a:t>
            </a:r>
          </a:p>
        </p:txBody>
      </p:sp>
      <p:pic>
        <p:nvPicPr>
          <p:cNvPr id="2" name="ChiOngNauVaEmBeBeat-VA-5262771.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8315509" y="232064"/>
            <a:ext cx="914400" cy="914400"/>
          </a:xfrm>
          <a:prstGeom prst="rect">
            <a:avLst/>
          </a:prstGeom>
        </p:spPr>
      </p:pic>
    </p:spTree>
    <p:extLst>
      <p:ext uri="{BB962C8B-B14F-4D97-AF65-F5344CB8AC3E}">
        <p14:creationId xmlns:p14="http://schemas.microsoft.com/office/powerpoint/2010/main" val="4127750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7" fill="hold" display="0">
                  <p:stCondLst>
                    <p:cond delay="indefinite"/>
                  </p:stCondLst>
                  <p:endCondLst>
                    <p:cond evt="onStopAudio" delay="0">
                      <p:tgtEl>
                        <p:sldTgt/>
                      </p:tgtEl>
                    </p:cond>
                  </p:endCondLst>
                </p:cTn>
                <p:tgtEl>
                  <p:spTgt spid="2"/>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2000" r="-2000"/>
          </a:stretch>
        </a:blipFill>
        <a:effectLst/>
      </p:bgPr>
    </p:bg>
    <p:spTree>
      <p:nvGrpSpPr>
        <p:cNvPr id="1" name=""/>
        <p:cNvGrpSpPr/>
        <p:nvPr/>
      </p:nvGrpSpPr>
      <p:grpSpPr>
        <a:xfrm>
          <a:off x="0" y="0"/>
          <a:ext cx="0" cy="0"/>
          <a:chOff x="0" y="0"/>
          <a:chExt cx="0" cy="0"/>
        </a:xfrm>
      </p:grpSpPr>
      <p:pic>
        <p:nvPicPr>
          <p:cNvPr id="4" name="hoaa"/>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63981" y="3192743"/>
            <a:ext cx="1226918" cy="1323620"/>
          </a:xfrm>
          <a:prstGeom prst="rect">
            <a:avLst/>
          </a:prstGeom>
          <a:effectLst>
            <a:outerShdw blurRad="63500" sx="102000" sy="102000" algn="ctr" rotWithShape="0">
              <a:prstClr val="black">
                <a:alpha val="40000"/>
              </a:prstClr>
            </a:outerShdw>
          </a:effectLst>
        </p:spPr>
      </p:pic>
      <p:pic>
        <p:nvPicPr>
          <p:cNvPr id="8" name="ong"/>
          <p:cNvPicPr>
            <a:picLocks noChangeAspect="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71500" y="3775785"/>
            <a:ext cx="1714500" cy="1714500"/>
          </a:xfrm>
          <a:prstGeom prst="rect">
            <a:avLst/>
          </a:prstGeom>
        </p:spPr>
      </p:pic>
      <p:pic>
        <p:nvPicPr>
          <p:cNvPr id="9" name="hoad"/>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91841" y="8199541"/>
            <a:ext cx="1226918" cy="1323620"/>
          </a:xfrm>
          <a:prstGeom prst="rect">
            <a:avLst/>
          </a:prstGeom>
          <a:effectLst>
            <a:outerShdw blurRad="50800" dist="38100" dir="16200000" rotWithShape="0">
              <a:prstClr val="black">
                <a:alpha val="40000"/>
              </a:prstClr>
            </a:outerShdw>
          </a:effectLst>
        </p:spPr>
      </p:pic>
      <p:pic>
        <p:nvPicPr>
          <p:cNvPr id="10" name="hoac"/>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36322" y="6590066"/>
            <a:ext cx="1226918" cy="1323620"/>
          </a:xfrm>
          <a:prstGeom prst="rect">
            <a:avLst/>
          </a:prstGeom>
          <a:effectLst>
            <a:outerShdw blurRad="50800" dist="38100" dir="16200000" rotWithShape="0">
              <a:prstClr val="black">
                <a:alpha val="40000"/>
              </a:prstClr>
            </a:outerShdw>
          </a:effectLst>
        </p:spPr>
      </p:pic>
      <p:pic>
        <p:nvPicPr>
          <p:cNvPr id="11" name="hoab"/>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36323" y="4909771"/>
            <a:ext cx="1226918" cy="1323620"/>
          </a:xfrm>
          <a:prstGeom prst="rect">
            <a:avLst/>
          </a:prstGeom>
          <a:effectLst>
            <a:outerShdw blurRad="50800" dist="38100" dir="16200000" rotWithShape="0">
              <a:prstClr val="black">
                <a:alpha val="40000"/>
              </a:prstClr>
            </a:outerShdw>
          </a:effectLst>
        </p:spPr>
      </p:pic>
      <p:sp>
        <p:nvSpPr>
          <p:cNvPr id="16" name="danana"/>
          <p:cNvSpPr txBox="1"/>
          <p:nvPr/>
        </p:nvSpPr>
        <p:spPr>
          <a:xfrm>
            <a:off x="5714995" y="3086100"/>
            <a:ext cx="10144313" cy="1446550"/>
          </a:xfrm>
          <a:prstGeom prst="rect">
            <a:avLst/>
          </a:prstGeom>
          <a:effectLst>
            <a:outerShdw blurRad="50800" dist="38100" dir="13500000" algn="br"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sz="4400" dirty="0">
                <a:latin typeface="Times New Roman" panose="02020603050405020304" pitchFamily="18" charset="0"/>
                <a:cs typeface="Times New Roman" panose="02020603050405020304" pitchFamily="18" charset="0"/>
              </a:rPr>
              <a:t>A</a:t>
            </a:r>
            <a:r>
              <a:rPr lang="vi-VN" sz="4400" dirty="0">
                <a:latin typeface="Times New Roman" panose="02020603050405020304" pitchFamily="18" charset="0"/>
                <a:cs typeface="Times New Roman" panose="02020603050405020304" pitchFamily="18" charset="0"/>
              </a:rPr>
              <a:t>. Nói về tình cảm sâu nặng, thiêng liêng của người cháu đối với người bà</a:t>
            </a:r>
          </a:p>
        </p:txBody>
      </p:sp>
      <p:sp>
        <p:nvSpPr>
          <p:cNvPr id="17" name="dapanb"/>
          <p:cNvSpPr txBox="1"/>
          <p:nvPr/>
        </p:nvSpPr>
        <p:spPr>
          <a:xfrm>
            <a:off x="5714994" y="4803126"/>
            <a:ext cx="10144314" cy="1446550"/>
          </a:xfrm>
          <a:prstGeom prst="rect">
            <a:avLst/>
          </a:prstGeom>
          <a:effectLst>
            <a:outerShdw blurRad="50800" dist="38100" dir="16200000"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sz="4400" dirty="0">
                <a:latin typeface="Times New Roman" panose="02020603050405020304" pitchFamily="18" charset="0"/>
                <a:cs typeface="Times New Roman" panose="02020603050405020304" pitchFamily="18" charset="0"/>
              </a:rPr>
              <a:t>B</a:t>
            </a:r>
            <a:r>
              <a:rPr lang="vi-VN" sz="4400" dirty="0">
                <a:latin typeface="Times New Roman" panose="02020603050405020304" pitchFamily="18" charset="0"/>
                <a:cs typeface="Times New Roman" panose="02020603050405020304" pitchFamily="18" charset="0"/>
              </a:rPr>
              <a:t>. Miêu tả vẻ đẹp của hình ảnh bếp lửa mỗi buổi sớm mai</a:t>
            </a:r>
          </a:p>
        </p:txBody>
      </p:sp>
      <p:sp>
        <p:nvSpPr>
          <p:cNvPr id="18" name="dapanc"/>
          <p:cNvSpPr txBox="1"/>
          <p:nvPr/>
        </p:nvSpPr>
        <p:spPr>
          <a:xfrm>
            <a:off x="5735783" y="6445757"/>
            <a:ext cx="10123525" cy="1446550"/>
          </a:xfrm>
          <a:prstGeom prst="rect">
            <a:avLst/>
          </a:prstGeom>
          <a:effectLst>
            <a:outerShdw blurRad="50800" dist="38100" dir="16200000"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vi-VN" sz="4400" dirty="0">
                <a:latin typeface="Times New Roman" panose="02020603050405020304" pitchFamily="18" charset="0"/>
                <a:cs typeface="Times New Roman" panose="02020603050405020304" pitchFamily="18" charset="0"/>
              </a:rPr>
              <a:t>C. Nói về tình cảm yêu thương của người bà dành cho con và cháu</a:t>
            </a:r>
          </a:p>
        </p:txBody>
      </p:sp>
      <p:sp>
        <p:nvSpPr>
          <p:cNvPr id="19" name="dapand"/>
          <p:cNvSpPr txBox="1"/>
          <p:nvPr/>
        </p:nvSpPr>
        <p:spPr>
          <a:xfrm>
            <a:off x="5735783" y="8016764"/>
            <a:ext cx="10123525" cy="1446550"/>
          </a:xfrm>
          <a:prstGeom prst="rect">
            <a:avLst/>
          </a:prstGeom>
          <a:effectLst>
            <a:outerShdw blurRad="50800" dist="38100" dir="16200000"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vi-VN" sz="4400" dirty="0">
                <a:latin typeface="Times New Roman" panose="02020603050405020304" pitchFamily="18" charset="0"/>
                <a:cs typeface="Times New Roman" panose="02020603050405020304" pitchFamily="18" charset="0"/>
              </a:rPr>
              <a:t>D. Nói về tình cảm nhớ thương của người con dành cho cha mẹ đang chiến đấu ở xa.</a:t>
            </a:r>
          </a:p>
        </p:txBody>
      </p:sp>
      <p:sp>
        <p:nvSpPr>
          <p:cNvPr id="22" name="cauhoi"/>
          <p:cNvSpPr/>
          <p:nvPr/>
        </p:nvSpPr>
        <p:spPr>
          <a:xfrm>
            <a:off x="4340826" y="43533"/>
            <a:ext cx="9029700" cy="2373066"/>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algn="ctr" defTabSz="1371600"/>
            <a:endParaRPr lang="en-US" sz="2700">
              <a:solidFill>
                <a:prstClr val="black"/>
              </a:solidFill>
              <a:latin typeface="Times New Roman" panose="02020603050405020304" pitchFamily="18" charset="0"/>
              <a:cs typeface="Times New Roman" panose="02020603050405020304" pitchFamily="18" charset="0"/>
            </a:endParaRPr>
          </a:p>
        </p:txBody>
      </p:sp>
      <p:sp>
        <p:nvSpPr>
          <p:cNvPr id="24" name="nhanb"/>
          <p:cNvSpPr/>
          <p:nvPr/>
        </p:nvSpPr>
        <p:spPr>
          <a:xfrm>
            <a:off x="4147158" y="4763142"/>
            <a:ext cx="1371600" cy="13716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Times New Roman" panose="02020603050405020304" pitchFamily="18" charset="0"/>
              <a:cs typeface="Times New Roman" panose="02020603050405020304" pitchFamily="18" charset="0"/>
            </a:endParaRPr>
          </a:p>
        </p:txBody>
      </p:sp>
      <p:sp>
        <p:nvSpPr>
          <p:cNvPr id="26" name="nhand"/>
          <p:cNvSpPr/>
          <p:nvPr/>
        </p:nvSpPr>
        <p:spPr>
          <a:xfrm>
            <a:off x="4091639" y="8199540"/>
            <a:ext cx="1371600" cy="13716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srgbClr val="FF0000"/>
              </a:solidFill>
              <a:latin typeface="Times New Roman" panose="02020603050405020304" pitchFamily="18" charset="0"/>
              <a:cs typeface="Times New Roman" panose="02020603050405020304" pitchFamily="18" charset="0"/>
            </a:endParaRPr>
          </a:p>
        </p:txBody>
      </p:sp>
      <p:sp>
        <p:nvSpPr>
          <p:cNvPr id="27" name="nhanc"/>
          <p:cNvSpPr/>
          <p:nvPr/>
        </p:nvSpPr>
        <p:spPr>
          <a:xfrm>
            <a:off x="4163981" y="6509970"/>
            <a:ext cx="1371600" cy="13716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Times New Roman" panose="02020603050405020304" pitchFamily="18" charset="0"/>
              <a:cs typeface="Times New Roman" panose="02020603050405020304" pitchFamily="18" charset="0"/>
            </a:endParaRPr>
          </a:p>
        </p:txBody>
      </p:sp>
      <p:sp>
        <p:nvSpPr>
          <p:cNvPr id="25" name="cauhoi"/>
          <p:cNvSpPr txBox="1"/>
          <p:nvPr/>
        </p:nvSpPr>
        <p:spPr>
          <a:xfrm>
            <a:off x="5463239" y="685801"/>
            <a:ext cx="7086600" cy="1569660"/>
          </a:xfrm>
          <a:prstGeom prst="rect">
            <a:avLst/>
          </a:prstGeom>
          <a:noFill/>
        </p:spPr>
        <p:txBody>
          <a:bodyPr wrap="square" rtlCol="0">
            <a:spAutoFit/>
          </a:bodyPr>
          <a:lstStyle/>
          <a:p>
            <a:pPr algn="ctr"/>
            <a:r>
              <a:rPr lang="en-US" sz="4800" b="1" dirty="0">
                <a:latin typeface="Times New Roman" panose="02020603050405020304" pitchFamily="18" charset="0"/>
                <a:cs typeface="Times New Roman" panose="02020603050405020304" pitchFamily="18" charset="0"/>
              </a:rPr>
              <a:t>1. </a:t>
            </a:r>
            <a:r>
              <a:rPr lang="vi-VN" sz="4800" b="1" dirty="0">
                <a:latin typeface="Times New Roman" panose="02020603050405020304" pitchFamily="18" charset="0"/>
                <a:cs typeface="Times New Roman" panose="02020603050405020304" pitchFamily="18" charset="0"/>
              </a:rPr>
              <a:t>Nội dung chính của bài thơ là gì?</a:t>
            </a:r>
          </a:p>
        </p:txBody>
      </p:sp>
      <p:pic>
        <p:nvPicPr>
          <p:cNvPr id="32"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9431000" y="4340679"/>
            <a:ext cx="914400" cy="914400"/>
          </a:xfrm>
          <a:prstGeom prst="rect">
            <a:avLst/>
          </a:prstGeom>
        </p:spPr>
      </p:pic>
      <p:pic>
        <p:nvPicPr>
          <p:cNvPr id="33" name="mattroi"/>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152605" y="0"/>
            <a:ext cx="1706703" cy="1706703"/>
          </a:xfrm>
          <a:prstGeom prst="rect">
            <a:avLst/>
          </a:prstGeom>
        </p:spPr>
      </p:pic>
      <p:pic>
        <p:nvPicPr>
          <p:cNvPr id="3" name="Picture 2">
            <a:hlinkClick r:id="rId10" action="ppaction://hlinksldjump"/>
          </p:cNvPr>
          <p:cNvPicPr>
            <a:picLocks noChangeAspect="1"/>
          </p:cNvPicPr>
          <p:nvPr/>
        </p:nvPicPr>
        <p:blipFill>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5595546" y="6979835"/>
            <a:ext cx="2350779" cy="2969181"/>
          </a:xfrm>
          <a:prstGeom prst="rect">
            <a:avLst/>
          </a:prstGeom>
        </p:spPr>
      </p:pic>
    </p:spTree>
    <p:extLst>
      <p:ext uri="{BB962C8B-B14F-4D97-AF65-F5344CB8AC3E}">
        <p14:creationId xmlns:p14="http://schemas.microsoft.com/office/powerpoint/2010/main" val="4100235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par>
                          <p:cTn id="7" fill="hold">
                            <p:stCondLst>
                              <p:cond delay="0"/>
                            </p:stCondLst>
                            <p:childTnLst>
                              <p:par>
                                <p:cTn id="8" presetID="10" presetClass="entr" presetSubtype="0" fill="hold" grpId="0" nodeType="after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42" presetClass="entr" presetSubtype="0" fill="hold" grpId="0" nodeType="after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1000"/>
                                        <p:tgtEl>
                                          <p:spTgt spid="16"/>
                                        </p:tgtEl>
                                      </p:cBhvr>
                                    </p:animEffect>
                                    <p:anim calcmode="lin" valueType="num">
                                      <p:cBhvr>
                                        <p:cTn id="21" dur="1000" fill="hold"/>
                                        <p:tgtEl>
                                          <p:spTgt spid="16"/>
                                        </p:tgtEl>
                                        <p:attrNameLst>
                                          <p:attrName>ppt_x</p:attrName>
                                        </p:attrNameLst>
                                      </p:cBhvr>
                                      <p:tavLst>
                                        <p:tav tm="0">
                                          <p:val>
                                            <p:strVal val="#ppt_x"/>
                                          </p:val>
                                        </p:tav>
                                        <p:tav tm="100000">
                                          <p:val>
                                            <p:strVal val="#ppt_x"/>
                                          </p:val>
                                        </p:tav>
                                      </p:tavLst>
                                    </p:anim>
                                    <p:anim calcmode="lin" valueType="num">
                                      <p:cBhvr>
                                        <p:cTn id="22"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anim calcmode="lin" valueType="num">
                                      <p:cBhvr>
                                        <p:cTn id="28" dur="1000" fill="hold"/>
                                        <p:tgtEl>
                                          <p:spTgt spid="11"/>
                                        </p:tgtEl>
                                        <p:attrNameLst>
                                          <p:attrName>ppt_x</p:attrName>
                                        </p:attrNameLst>
                                      </p:cBhvr>
                                      <p:tavLst>
                                        <p:tav tm="0">
                                          <p:val>
                                            <p:strVal val="#ppt_x"/>
                                          </p:val>
                                        </p:tav>
                                        <p:tav tm="100000">
                                          <p:val>
                                            <p:strVal val="#ppt_x"/>
                                          </p:val>
                                        </p:tav>
                                      </p:tavLst>
                                    </p:anim>
                                    <p:anim calcmode="lin" valueType="num">
                                      <p:cBhvr>
                                        <p:cTn id="29" dur="1000" fill="hold"/>
                                        <p:tgtEl>
                                          <p:spTgt spid="11"/>
                                        </p:tgtEl>
                                        <p:attrNameLst>
                                          <p:attrName>ppt_y</p:attrName>
                                        </p:attrNameLst>
                                      </p:cBhvr>
                                      <p:tavLst>
                                        <p:tav tm="0">
                                          <p:val>
                                            <p:strVal val="#ppt_y+.1"/>
                                          </p:val>
                                        </p:tav>
                                        <p:tav tm="100000">
                                          <p:val>
                                            <p:strVal val="#ppt_y"/>
                                          </p:val>
                                        </p:tav>
                                      </p:tavLst>
                                    </p:anim>
                                  </p:childTnLst>
                                </p:cTn>
                              </p:par>
                            </p:childTnLst>
                          </p:cTn>
                        </p:par>
                        <p:par>
                          <p:cTn id="30" fill="hold">
                            <p:stCondLst>
                              <p:cond delay="1000"/>
                            </p:stCondLst>
                            <p:childTnLst>
                              <p:par>
                                <p:cTn id="31" presetID="42" presetClass="entr" presetSubtype="0" fill="hold" grpId="0" nodeType="after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1000"/>
                                        <p:tgtEl>
                                          <p:spTgt spid="17"/>
                                        </p:tgtEl>
                                      </p:cBhvr>
                                    </p:animEffect>
                                    <p:anim calcmode="lin" valueType="num">
                                      <p:cBhvr>
                                        <p:cTn id="34" dur="1000" fill="hold"/>
                                        <p:tgtEl>
                                          <p:spTgt spid="17"/>
                                        </p:tgtEl>
                                        <p:attrNameLst>
                                          <p:attrName>ppt_x</p:attrName>
                                        </p:attrNameLst>
                                      </p:cBhvr>
                                      <p:tavLst>
                                        <p:tav tm="0">
                                          <p:val>
                                            <p:strVal val="#ppt_x"/>
                                          </p:val>
                                        </p:tav>
                                        <p:tav tm="100000">
                                          <p:val>
                                            <p:strVal val="#ppt_x"/>
                                          </p:val>
                                        </p:tav>
                                      </p:tavLst>
                                    </p:anim>
                                    <p:anim calcmode="lin" valueType="num">
                                      <p:cBhvr>
                                        <p:cTn id="35"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1000"/>
                                        <p:tgtEl>
                                          <p:spTgt spid="10"/>
                                        </p:tgtEl>
                                      </p:cBhvr>
                                    </p:animEffect>
                                    <p:anim calcmode="lin" valueType="num">
                                      <p:cBhvr>
                                        <p:cTn id="41" dur="1000" fill="hold"/>
                                        <p:tgtEl>
                                          <p:spTgt spid="10"/>
                                        </p:tgtEl>
                                        <p:attrNameLst>
                                          <p:attrName>ppt_x</p:attrName>
                                        </p:attrNameLst>
                                      </p:cBhvr>
                                      <p:tavLst>
                                        <p:tav tm="0">
                                          <p:val>
                                            <p:strVal val="#ppt_x"/>
                                          </p:val>
                                        </p:tav>
                                        <p:tav tm="100000">
                                          <p:val>
                                            <p:strVal val="#ppt_x"/>
                                          </p:val>
                                        </p:tav>
                                      </p:tavLst>
                                    </p:anim>
                                    <p:anim calcmode="lin" valueType="num">
                                      <p:cBhvr>
                                        <p:cTn id="42" dur="1000" fill="hold"/>
                                        <p:tgtEl>
                                          <p:spTgt spid="10"/>
                                        </p:tgtEl>
                                        <p:attrNameLst>
                                          <p:attrName>ppt_y</p:attrName>
                                        </p:attrNameLst>
                                      </p:cBhvr>
                                      <p:tavLst>
                                        <p:tav tm="0">
                                          <p:val>
                                            <p:strVal val="#ppt_y+.1"/>
                                          </p:val>
                                        </p:tav>
                                        <p:tav tm="100000">
                                          <p:val>
                                            <p:strVal val="#ppt_y"/>
                                          </p:val>
                                        </p:tav>
                                      </p:tavLst>
                                    </p:anim>
                                  </p:childTnLst>
                                </p:cTn>
                              </p:par>
                            </p:childTnLst>
                          </p:cTn>
                        </p:par>
                        <p:par>
                          <p:cTn id="43" fill="hold">
                            <p:stCondLst>
                              <p:cond delay="1000"/>
                            </p:stCondLst>
                            <p:childTnLst>
                              <p:par>
                                <p:cTn id="44" presetID="42" presetClass="entr" presetSubtype="0" fill="hold" grpId="0" nodeType="after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fade">
                                      <p:cBhvr>
                                        <p:cTn id="46" dur="1000"/>
                                        <p:tgtEl>
                                          <p:spTgt spid="18"/>
                                        </p:tgtEl>
                                      </p:cBhvr>
                                    </p:animEffect>
                                    <p:anim calcmode="lin" valueType="num">
                                      <p:cBhvr>
                                        <p:cTn id="47" dur="1000" fill="hold"/>
                                        <p:tgtEl>
                                          <p:spTgt spid="18"/>
                                        </p:tgtEl>
                                        <p:attrNameLst>
                                          <p:attrName>ppt_x</p:attrName>
                                        </p:attrNameLst>
                                      </p:cBhvr>
                                      <p:tavLst>
                                        <p:tav tm="0">
                                          <p:val>
                                            <p:strVal val="#ppt_x"/>
                                          </p:val>
                                        </p:tav>
                                        <p:tav tm="100000">
                                          <p:val>
                                            <p:strVal val="#ppt_x"/>
                                          </p:val>
                                        </p:tav>
                                      </p:tavLst>
                                    </p:anim>
                                    <p:anim calcmode="lin" valueType="num">
                                      <p:cBhvr>
                                        <p:cTn id="48"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9"/>
                                        </p:tgtEl>
                                        <p:attrNameLst>
                                          <p:attrName>style.visibility</p:attrName>
                                        </p:attrNameLst>
                                      </p:cBhvr>
                                      <p:to>
                                        <p:strVal val="visible"/>
                                      </p:to>
                                    </p:set>
                                    <p:animEffect transition="in" filter="fade">
                                      <p:cBhvr>
                                        <p:cTn id="53" dur="1000"/>
                                        <p:tgtEl>
                                          <p:spTgt spid="9"/>
                                        </p:tgtEl>
                                      </p:cBhvr>
                                    </p:animEffect>
                                    <p:anim calcmode="lin" valueType="num">
                                      <p:cBhvr>
                                        <p:cTn id="54" dur="1000" fill="hold"/>
                                        <p:tgtEl>
                                          <p:spTgt spid="9"/>
                                        </p:tgtEl>
                                        <p:attrNameLst>
                                          <p:attrName>ppt_x</p:attrName>
                                        </p:attrNameLst>
                                      </p:cBhvr>
                                      <p:tavLst>
                                        <p:tav tm="0">
                                          <p:val>
                                            <p:strVal val="#ppt_x"/>
                                          </p:val>
                                        </p:tav>
                                        <p:tav tm="100000">
                                          <p:val>
                                            <p:strVal val="#ppt_x"/>
                                          </p:val>
                                        </p:tav>
                                      </p:tavLst>
                                    </p:anim>
                                    <p:anim calcmode="lin" valueType="num">
                                      <p:cBhvr>
                                        <p:cTn id="55" dur="1000" fill="hold"/>
                                        <p:tgtEl>
                                          <p:spTgt spid="9"/>
                                        </p:tgtEl>
                                        <p:attrNameLst>
                                          <p:attrName>ppt_y</p:attrName>
                                        </p:attrNameLst>
                                      </p:cBhvr>
                                      <p:tavLst>
                                        <p:tav tm="0">
                                          <p:val>
                                            <p:strVal val="#ppt_y+.1"/>
                                          </p:val>
                                        </p:tav>
                                        <p:tav tm="100000">
                                          <p:val>
                                            <p:strVal val="#ppt_y"/>
                                          </p:val>
                                        </p:tav>
                                      </p:tavLst>
                                    </p:anim>
                                  </p:childTnLst>
                                </p:cTn>
                              </p:par>
                            </p:childTnLst>
                          </p:cTn>
                        </p:par>
                        <p:par>
                          <p:cTn id="56" fill="hold">
                            <p:stCondLst>
                              <p:cond delay="1000"/>
                            </p:stCondLst>
                            <p:childTnLst>
                              <p:par>
                                <p:cTn id="57" presetID="42" presetClass="entr" presetSubtype="0" fill="hold" grpId="0" nodeType="after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fade">
                                      <p:cBhvr>
                                        <p:cTn id="59" dur="1000"/>
                                        <p:tgtEl>
                                          <p:spTgt spid="19"/>
                                        </p:tgtEl>
                                      </p:cBhvr>
                                    </p:animEffect>
                                    <p:anim calcmode="lin" valueType="num">
                                      <p:cBhvr>
                                        <p:cTn id="60" dur="1000" fill="hold"/>
                                        <p:tgtEl>
                                          <p:spTgt spid="19"/>
                                        </p:tgtEl>
                                        <p:attrNameLst>
                                          <p:attrName>ppt_x</p:attrName>
                                        </p:attrNameLst>
                                      </p:cBhvr>
                                      <p:tavLst>
                                        <p:tav tm="0">
                                          <p:val>
                                            <p:strVal val="#ppt_x"/>
                                          </p:val>
                                        </p:tav>
                                        <p:tav tm="100000">
                                          <p:val>
                                            <p:strVal val="#ppt_x"/>
                                          </p:val>
                                        </p:tav>
                                      </p:tavLst>
                                    </p:anim>
                                    <p:anim calcmode="lin" valueType="num">
                                      <p:cBhvr>
                                        <p:cTn id="61"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62" fill="hold" display="0">
                  <p:stCondLst>
                    <p:cond delay="indefinite"/>
                  </p:stCondLst>
                  <p:endCondLst>
                    <p:cond evt="onStopAudio" delay="0">
                      <p:tgtEl>
                        <p:sldTgt/>
                      </p:tgtEl>
                    </p:cond>
                  </p:endCondLst>
                </p:cTn>
                <p:tgtEl>
                  <p:spTgt spid="32"/>
                </p:tgtEl>
              </p:cMediaNode>
            </p:audio>
            <p:seq concurrent="1" nextAc="seek">
              <p:cTn id="63" restart="whenNotActive" fill="hold" evtFilter="cancelBubble" nodeType="interactiveSeq">
                <p:stCondLst>
                  <p:cond evt="onClick" delay="0">
                    <p:tgtEl>
                      <p:spTgt spid="16"/>
                    </p:tgtEl>
                  </p:cond>
                </p:stCondLst>
                <p:endSync evt="end" delay="0">
                  <p:rtn val="all"/>
                </p:endSync>
                <p:childTnLst>
                  <p:par>
                    <p:cTn id="64" fill="hold">
                      <p:stCondLst>
                        <p:cond delay="0"/>
                      </p:stCondLst>
                      <p:childTnLst>
                        <p:par>
                          <p:cTn id="65" fill="hold">
                            <p:stCondLst>
                              <p:cond delay="0"/>
                            </p:stCondLst>
                            <p:childTnLst>
                              <p:par>
                                <p:cTn id="66" presetID="0" presetClass="path" presetSubtype="0" accel="50000" decel="50000" fill="hold" nodeType="clickEffect">
                                  <p:stCondLst>
                                    <p:cond delay="0"/>
                                  </p:stCondLst>
                                  <p:childTnLst>
                                    <p:animMotion origin="layout" path="M 0.0684 -0.04347 C 0.0625 -0.05665 0.075 -0.06682 0.08576 -0.0756 C 0.08837 -0.0837 0.10069 -0.10173 0.10816 -0.10797 C 0.11701 -0.13595 0.17066 -0.1452 0.20104 -0.14844 C 0.21615 -0.14774 0.23194 -0.15029 0.24635 -0.14659 C 0.25208 -0.1452 0.25295 -0.13826 0.25642 -0.1341 C 0.26076 -0.12878 0.26406 -0.11699 0.26649 -0.11006 C 0.26823 -0.10474 0.2717 -0.09387 0.2717 -0.09364 C 0.27083 -0.07769 0.27049 -0.0615 0.2691 -0.04532 C 0.2684 -0.03977 0.26441 -0.03792 0.26163 -0.03329 C 0.24549 -0.0074 0.21632 0.00231 0.18125 0.00717 C 0.16059 0.00532 0.16146 0.00833 0.14844 -0.00092 C 0.14236 -0.00532 0.1309 -0.01503 0.1309 -0.0148 C 0.12708 -0.02428 0.12344 -0.04347 0.12344 -0.04323 C 0.12622 -0.08323 0.11823 -0.07214 0.13576 -0.09179 C 0.14722 -0.10474 0.13385 -0.09618 0.14844 -0.10381 C 0.15972 -0.11722 0.17378 -0.12971 0.19097 -0.13826 C 0.19427 -0.13988 0.19774 -0.1415 0.20104 -0.14243 C 0.20781 -0.14428 0.22118 -0.14659 0.22118 -0.14636 C 0.22882 -0.14589 0.23646 -0.14612 0.24392 -0.14451 C 0.24635 -0.14404 0.24722 -0.1415 0.24896 -0.14011 C 0.26042 -0.13225 0.26736 -0.12485 0.27396 -0.11399 C 0.27882 -0.0874 0.29358 -0.0326 0.2717 -0.01503 C 0.25295 -2.19653E-6 0.22413 0.00971 0.19878 0.01318 C 0.18125 0.01133 0.17726 0.01203 0.16597 0.00301 C 0.15851 -0.00971 0.1559 -0.02173 0.15365 -0.03537 C 0.15503 -0.06913 0.14757 -0.08855 0.17118 -0.11191 C 0.17813 -0.11861 0.18003 -0.12323 0.19097 -0.12601 C 0.19878 -0.13017 0.20521 -0.13202 0.21372 -0.1341 C 0.23976 -0.13225 0.23056 -0.13225 0.24132 -0.13225 L 0.21875 -0.11792 L 0.23889 -0.13826 " pathEditMode="relative" rAng="0" ptsTypes="fffffffffffffffffffffffffffffAAA">
                                      <p:cBhvr>
                                        <p:cTn id="67" dur="2000" fill="hold"/>
                                        <p:tgtEl>
                                          <p:spTgt spid="8"/>
                                        </p:tgtEl>
                                        <p:attrNameLst>
                                          <p:attrName>ppt_x</p:attrName>
                                          <p:attrName>ppt_y</p:attrName>
                                        </p:attrNameLst>
                                      </p:cBhvr>
                                      <p:rCtr x="10955" y="-2520"/>
                                    </p:animMotion>
                                  </p:childTnLst>
                                </p:cTn>
                              </p:par>
                              <p:par>
                                <p:cTn id="68" presetID="1" presetClass="mediacall" presetSubtype="0" fill="hold" nodeType="withEffect">
                                  <p:stCondLst>
                                    <p:cond delay="0"/>
                                  </p:stCondLst>
                                  <p:childTnLst>
                                    <p:cmd type="call" cmd="playFrom(0.0)">
                                      <p:cBhvr>
                                        <p:cTn id="69" dur="4744" fill="hold"/>
                                        <p:tgtEl>
                                          <p:spTgt spid="32"/>
                                        </p:tgtEl>
                                      </p:cBhvr>
                                    </p:cmd>
                                  </p:childTnLst>
                                </p:cTn>
                              </p:par>
                            </p:childTnLst>
                          </p:cTn>
                        </p:par>
                      </p:childTnLst>
                    </p:cTn>
                  </p:par>
                </p:childTnLst>
              </p:cTn>
              <p:nextCondLst>
                <p:cond evt="onClick" delay="0">
                  <p:tgtEl>
                    <p:spTgt spid="16"/>
                  </p:tgtEl>
                </p:cond>
              </p:nextCondLst>
            </p:seq>
            <p:seq concurrent="1" nextAc="seek">
              <p:cTn id="70" restart="whenNotActive" fill="hold" evtFilter="cancelBubble" nodeType="interactiveSeq">
                <p:stCondLst>
                  <p:cond evt="onClick" delay="0">
                    <p:tgtEl>
                      <p:spTgt spid="33"/>
                    </p:tgtEl>
                  </p:cond>
                </p:stCondLst>
                <p:endSync evt="end" delay="0">
                  <p:rtn val="all"/>
                </p:endSync>
                <p:childTnLst>
                  <p:par>
                    <p:cTn id="71" fill="hold">
                      <p:stCondLst>
                        <p:cond delay="0"/>
                      </p:stCondLst>
                      <p:childTnLst>
                        <p:par>
                          <p:cTn id="72" fill="hold">
                            <p:stCondLst>
                              <p:cond delay="0"/>
                            </p:stCondLst>
                            <p:childTnLst>
                              <p:par>
                                <p:cTn id="73" presetID="42" presetClass="path" presetSubtype="0" accel="50000" decel="50000" fill="hold" nodeType="clickEffect">
                                  <p:stCondLst>
                                    <p:cond delay="0"/>
                                  </p:stCondLst>
                                  <p:childTnLst>
                                    <p:animMotion origin="layout" path="M 3.05556E-6 0.01387 L -0.00226 1.00439 " pathEditMode="relative" rAng="0" ptsTypes="AA">
                                      <p:cBhvr>
                                        <p:cTn id="74" dur="30000" fill="hold"/>
                                        <p:tgtEl>
                                          <p:spTgt spid="33"/>
                                        </p:tgtEl>
                                        <p:attrNameLst>
                                          <p:attrName>ppt_x</p:attrName>
                                          <p:attrName>ppt_y</p:attrName>
                                        </p:attrNameLst>
                                      </p:cBhvr>
                                      <p:rCtr x="-122" y="49526"/>
                                    </p:animMotion>
                                  </p:childTnLst>
                                </p:cTn>
                              </p:par>
                            </p:childTnLst>
                          </p:cTn>
                        </p:par>
                      </p:childTnLst>
                    </p:cTn>
                  </p:par>
                </p:childTnLst>
              </p:cTn>
              <p:nextCondLst>
                <p:cond evt="onClick" delay="0">
                  <p:tgtEl>
                    <p:spTgt spid="33"/>
                  </p:tgtEl>
                </p:cond>
              </p:nextCondLst>
            </p:seq>
            <p:seq concurrent="1" nextAc="seek">
              <p:cTn id="75" restart="whenNotActive" fill="hold" evtFilter="cancelBubble" nodeType="interactiveSeq">
                <p:stCondLst>
                  <p:cond evt="onClick" delay="0">
                    <p:tgtEl>
                      <p:spTgt spid="17"/>
                    </p:tgtEl>
                  </p:cond>
                </p:stCondLst>
                <p:endSync evt="end" delay="0">
                  <p:rtn val="all"/>
                </p:endSync>
                <p:childTnLst>
                  <p:par>
                    <p:cTn id="76" fill="hold">
                      <p:stCondLst>
                        <p:cond delay="0"/>
                      </p:stCondLst>
                      <p:childTnLst>
                        <p:par>
                          <p:cTn id="77" fill="hold">
                            <p:stCondLst>
                              <p:cond delay="0"/>
                            </p:stCondLst>
                            <p:childTnLst>
                              <p:par>
                                <p:cTn id="78" presetID="53" presetClass="entr" presetSubtype="16" fill="hold" grpId="0" nodeType="clickEffect">
                                  <p:stCondLst>
                                    <p:cond delay="0"/>
                                  </p:stCondLst>
                                  <p:childTnLst>
                                    <p:set>
                                      <p:cBhvr>
                                        <p:cTn id="79" dur="1" fill="hold">
                                          <p:stCondLst>
                                            <p:cond delay="0"/>
                                          </p:stCondLst>
                                        </p:cTn>
                                        <p:tgtEl>
                                          <p:spTgt spid="24"/>
                                        </p:tgtEl>
                                        <p:attrNameLst>
                                          <p:attrName>style.visibility</p:attrName>
                                        </p:attrNameLst>
                                      </p:cBhvr>
                                      <p:to>
                                        <p:strVal val="visible"/>
                                      </p:to>
                                    </p:set>
                                    <p:anim calcmode="lin" valueType="num">
                                      <p:cBhvr>
                                        <p:cTn id="80" dur="500" fill="hold"/>
                                        <p:tgtEl>
                                          <p:spTgt spid="24"/>
                                        </p:tgtEl>
                                        <p:attrNameLst>
                                          <p:attrName>ppt_w</p:attrName>
                                        </p:attrNameLst>
                                      </p:cBhvr>
                                      <p:tavLst>
                                        <p:tav tm="0">
                                          <p:val>
                                            <p:fltVal val="0"/>
                                          </p:val>
                                        </p:tav>
                                        <p:tav tm="100000">
                                          <p:val>
                                            <p:strVal val="#ppt_w"/>
                                          </p:val>
                                        </p:tav>
                                      </p:tavLst>
                                    </p:anim>
                                    <p:anim calcmode="lin" valueType="num">
                                      <p:cBhvr>
                                        <p:cTn id="81" dur="500" fill="hold"/>
                                        <p:tgtEl>
                                          <p:spTgt spid="24"/>
                                        </p:tgtEl>
                                        <p:attrNameLst>
                                          <p:attrName>ppt_h</p:attrName>
                                        </p:attrNameLst>
                                      </p:cBhvr>
                                      <p:tavLst>
                                        <p:tav tm="0">
                                          <p:val>
                                            <p:fltVal val="0"/>
                                          </p:val>
                                        </p:tav>
                                        <p:tav tm="100000">
                                          <p:val>
                                            <p:strVal val="#ppt_h"/>
                                          </p:val>
                                        </p:tav>
                                      </p:tavLst>
                                    </p:anim>
                                    <p:animEffect transition="in" filter="fade">
                                      <p:cBhvr>
                                        <p:cTn id="82" dur="500"/>
                                        <p:tgtEl>
                                          <p:spTgt spid="24"/>
                                        </p:tgtEl>
                                      </p:cBhvr>
                                    </p:animEffect>
                                  </p:childTnLst>
                                </p:cTn>
                              </p:par>
                            </p:childTnLst>
                          </p:cTn>
                        </p:par>
                      </p:childTnLst>
                    </p:cTn>
                  </p:par>
                </p:childTnLst>
              </p:cTn>
              <p:nextCondLst>
                <p:cond evt="onClick" delay="0">
                  <p:tgtEl>
                    <p:spTgt spid="17"/>
                  </p:tgtEl>
                </p:cond>
              </p:nextCondLst>
            </p:seq>
            <p:seq concurrent="1" nextAc="seek">
              <p:cTn id="83" restart="whenNotActive" fill="hold" evtFilter="cancelBubble" nodeType="interactiveSeq">
                <p:stCondLst>
                  <p:cond evt="onClick" delay="0">
                    <p:tgtEl>
                      <p:spTgt spid="18"/>
                    </p:tgtEl>
                  </p:cond>
                </p:stCondLst>
                <p:endSync evt="end" delay="0">
                  <p:rtn val="all"/>
                </p:endSync>
                <p:childTnLst>
                  <p:par>
                    <p:cTn id="84" fill="hold">
                      <p:stCondLst>
                        <p:cond delay="0"/>
                      </p:stCondLst>
                      <p:childTnLst>
                        <p:par>
                          <p:cTn id="85" fill="hold">
                            <p:stCondLst>
                              <p:cond delay="0"/>
                            </p:stCondLst>
                            <p:childTnLst>
                              <p:par>
                                <p:cTn id="86" presetID="53" presetClass="entr" presetSubtype="16" fill="hold" grpId="0" nodeType="clickEffect">
                                  <p:stCondLst>
                                    <p:cond delay="0"/>
                                  </p:stCondLst>
                                  <p:childTnLst>
                                    <p:set>
                                      <p:cBhvr>
                                        <p:cTn id="87" dur="1" fill="hold">
                                          <p:stCondLst>
                                            <p:cond delay="0"/>
                                          </p:stCondLst>
                                        </p:cTn>
                                        <p:tgtEl>
                                          <p:spTgt spid="27"/>
                                        </p:tgtEl>
                                        <p:attrNameLst>
                                          <p:attrName>style.visibility</p:attrName>
                                        </p:attrNameLst>
                                      </p:cBhvr>
                                      <p:to>
                                        <p:strVal val="visible"/>
                                      </p:to>
                                    </p:set>
                                    <p:anim calcmode="lin" valueType="num">
                                      <p:cBhvr>
                                        <p:cTn id="88" dur="500" fill="hold"/>
                                        <p:tgtEl>
                                          <p:spTgt spid="27"/>
                                        </p:tgtEl>
                                        <p:attrNameLst>
                                          <p:attrName>ppt_w</p:attrName>
                                        </p:attrNameLst>
                                      </p:cBhvr>
                                      <p:tavLst>
                                        <p:tav tm="0">
                                          <p:val>
                                            <p:fltVal val="0"/>
                                          </p:val>
                                        </p:tav>
                                        <p:tav tm="100000">
                                          <p:val>
                                            <p:strVal val="#ppt_w"/>
                                          </p:val>
                                        </p:tav>
                                      </p:tavLst>
                                    </p:anim>
                                    <p:anim calcmode="lin" valueType="num">
                                      <p:cBhvr>
                                        <p:cTn id="89" dur="500" fill="hold"/>
                                        <p:tgtEl>
                                          <p:spTgt spid="27"/>
                                        </p:tgtEl>
                                        <p:attrNameLst>
                                          <p:attrName>ppt_h</p:attrName>
                                        </p:attrNameLst>
                                      </p:cBhvr>
                                      <p:tavLst>
                                        <p:tav tm="0">
                                          <p:val>
                                            <p:fltVal val="0"/>
                                          </p:val>
                                        </p:tav>
                                        <p:tav tm="100000">
                                          <p:val>
                                            <p:strVal val="#ppt_h"/>
                                          </p:val>
                                        </p:tav>
                                      </p:tavLst>
                                    </p:anim>
                                    <p:animEffect transition="in" filter="fade">
                                      <p:cBhvr>
                                        <p:cTn id="90" dur="500"/>
                                        <p:tgtEl>
                                          <p:spTgt spid="27"/>
                                        </p:tgtEl>
                                      </p:cBhvr>
                                    </p:animEffect>
                                  </p:childTnLst>
                                </p:cTn>
                              </p:par>
                            </p:childTnLst>
                          </p:cTn>
                        </p:par>
                      </p:childTnLst>
                    </p:cTn>
                  </p:par>
                </p:childTnLst>
              </p:cTn>
              <p:nextCondLst>
                <p:cond evt="onClick" delay="0">
                  <p:tgtEl>
                    <p:spTgt spid="18"/>
                  </p:tgtEl>
                </p:cond>
              </p:nextCondLst>
            </p:seq>
            <p:seq concurrent="1" nextAc="seek">
              <p:cTn id="91" restart="whenNotActive" fill="hold" evtFilter="cancelBubble" nodeType="interactiveSeq">
                <p:stCondLst>
                  <p:cond evt="onClick" delay="0">
                    <p:tgtEl>
                      <p:spTgt spid="19"/>
                    </p:tgtEl>
                  </p:cond>
                </p:stCondLst>
                <p:endSync evt="end" delay="0">
                  <p:rtn val="all"/>
                </p:endSync>
                <p:childTnLst>
                  <p:par>
                    <p:cTn id="92" fill="hold">
                      <p:stCondLst>
                        <p:cond delay="0"/>
                      </p:stCondLst>
                      <p:childTnLst>
                        <p:par>
                          <p:cTn id="93" fill="hold">
                            <p:stCondLst>
                              <p:cond delay="0"/>
                            </p:stCondLst>
                            <p:childTnLst>
                              <p:par>
                                <p:cTn id="94" presetID="53" presetClass="entr" presetSubtype="16" fill="hold" grpId="0" nodeType="clickEffect">
                                  <p:stCondLst>
                                    <p:cond delay="0"/>
                                  </p:stCondLst>
                                  <p:childTnLst>
                                    <p:set>
                                      <p:cBhvr>
                                        <p:cTn id="95" dur="1" fill="hold">
                                          <p:stCondLst>
                                            <p:cond delay="0"/>
                                          </p:stCondLst>
                                        </p:cTn>
                                        <p:tgtEl>
                                          <p:spTgt spid="26"/>
                                        </p:tgtEl>
                                        <p:attrNameLst>
                                          <p:attrName>style.visibility</p:attrName>
                                        </p:attrNameLst>
                                      </p:cBhvr>
                                      <p:to>
                                        <p:strVal val="visible"/>
                                      </p:to>
                                    </p:set>
                                    <p:anim calcmode="lin" valueType="num">
                                      <p:cBhvr>
                                        <p:cTn id="96" dur="500" fill="hold"/>
                                        <p:tgtEl>
                                          <p:spTgt spid="26"/>
                                        </p:tgtEl>
                                        <p:attrNameLst>
                                          <p:attrName>ppt_w</p:attrName>
                                        </p:attrNameLst>
                                      </p:cBhvr>
                                      <p:tavLst>
                                        <p:tav tm="0">
                                          <p:val>
                                            <p:fltVal val="0"/>
                                          </p:val>
                                        </p:tav>
                                        <p:tav tm="100000">
                                          <p:val>
                                            <p:strVal val="#ppt_w"/>
                                          </p:val>
                                        </p:tav>
                                      </p:tavLst>
                                    </p:anim>
                                    <p:anim calcmode="lin" valueType="num">
                                      <p:cBhvr>
                                        <p:cTn id="97" dur="500" fill="hold"/>
                                        <p:tgtEl>
                                          <p:spTgt spid="26"/>
                                        </p:tgtEl>
                                        <p:attrNameLst>
                                          <p:attrName>ppt_h</p:attrName>
                                        </p:attrNameLst>
                                      </p:cBhvr>
                                      <p:tavLst>
                                        <p:tav tm="0">
                                          <p:val>
                                            <p:fltVal val="0"/>
                                          </p:val>
                                        </p:tav>
                                        <p:tav tm="100000">
                                          <p:val>
                                            <p:strVal val="#ppt_h"/>
                                          </p:val>
                                        </p:tav>
                                      </p:tavLst>
                                    </p:anim>
                                    <p:animEffect transition="in" filter="fade">
                                      <p:cBhvr>
                                        <p:cTn id="98" dur="500"/>
                                        <p:tgtEl>
                                          <p:spTgt spid="26"/>
                                        </p:tgtEl>
                                      </p:cBhvr>
                                    </p:animEffect>
                                  </p:childTnLst>
                                </p:cTn>
                              </p:par>
                            </p:childTnLst>
                          </p:cTn>
                        </p:par>
                      </p:childTnLst>
                    </p:cTn>
                  </p:par>
                </p:childTnLst>
              </p:cTn>
              <p:nextCondLst>
                <p:cond evt="onClick" delay="0">
                  <p:tgtEl>
                    <p:spTgt spid="19"/>
                  </p:tgtEl>
                </p:cond>
              </p:nextCondLst>
            </p:seq>
          </p:childTnLst>
        </p:cTn>
      </p:par>
    </p:tnLst>
    <p:bldLst>
      <p:bldP spid="16" grpId="0" animBg="1"/>
      <p:bldP spid="17" grpId="0" animBg="1"/>
      <p:bldP spid="18" grpId="0" animBg="1"/>
      <p:bldP spid="19" grpId="0" animBg="1"/>
      <p:bldP spid="22" grpId="0" animBg="1"/>
      <p:bldP spid="24" grpId="0" animBg="1"/>
      <p:bldP spid="26" grpId="0" animBg="1"/>
      <p:bldP spid="27" grpId="0" animBg="1"/>
      <p:bldP spid="25"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2000" r="-2000"/>
          </a:stretch>
        </a:blipFill>
        <a:effectLst/>
      </p:bgPr>
    </p:bg>
    <p:spTree>
      <p:nvGrpSpPr>
        <p:cNvPr id="1" name=""/>
        <p:cNvGrpSpPr/>
        <p:nvPr/>
      </p:nvGrpSpPr>
      <p:grpSpPr>
        <a:xfrm>
          <a:off x="0" y="0"/>
          <a:ext cx="0" cy="0"/>
          <a:chOff x="0" y="0"/>
          <a:chExt cx="0" cy="0"/>
        </a:xfrm>
      </p:grpSpPr>
      <p:pic>
        <p:nvPicPr>
          <p:cNvPr id="4" name="hoaa"/>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63981" y="3192743"/>
            <a:ext cx="1226918" cy="1323620"/>
          </a:xfrm>
          <a:prstGeom prst="rect">
            <a:avLst/>
          </a:prstGeom>
          <a:effectLst>
            <a:outerShdw blurRad="63500" sx="102000" sy="102000" algn="ctr" rotWithShape="0">
              <a:prstClr val="black">
                <a:alpha val="40000"/>
              </a:prstClr>
            </a:outerShdw>
          </a:effectLst>
        </p:spPr>
      </p:pic>
      <p:pic>
        <p:nvPicPr>
          <p:cNvPr id="8" name="ong"/>
          <p:cNvPicPr>
            <a:picLocks noChangeAspect="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71500" y="3775785"/>
            <a:ext cx="1714500" cy="1714500"/>
          </a:xfrm>
          <a:prstGeom prst="rect">
            <a:avLst/>
          </a:prstGeom>
        </p:spPr>
      </p:pic>
      <p:pic>
        <p:nvPicPr>
          <p:cNvPr id="9" name="hoad"/>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91841" y="8199541"/>
            <a:ext cx="1226918" cy="1323620"/>
          </a:xfrm>
          <a:prstGeom prst="rect">
            <a:avLst/>
          </a:prstGeom>
          <a:effectLst>
            <a:outerShdw blurRad="50800" dist="38100" dir="16200000" rotWithShape="0">
              <a:prstClr val="black">
                <a:alpha val="40000"/>
              </a:prstClr>
            </a:outerShdw>
          </a:effectLst>
        </p:spPr>
      </p:pic>
      <p:pic>
        <p:nvPicPr>
          <p:cNvPr id="10" name="hoac"/>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36322" y="6590066"/>
            <a:ext cx="1226918" cy="1323620"/>
          </a:xfrm>
          <a:prstGeom prst="rect">
            <a:avLst/>
          </a:prstGeom>
          <a:effectLst>
            <a:outerShdw blurRad="50800" dist="38100" dir="16200000" rotWithShape="0">
              <a:prstClr val="black">
                <a:alpha val="40000"/>
              </a:prstClr>
            </a:outerShdw>
          </a:effectLst>
        </p:spPr>
      </p:pic>
      <p:pic>
        <p:nvPicPr>
          <p:cNvPr id="11" name="hoab"/>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36323" y="4909771"/>
            <a:ext cx="1226918" cy="1323620"/>
          </a:xfrm>
          <a:prstGeom prst="rect">
            <a:avLst/>
          </a:prstGeom>
          <a:effectLst>
            <a:outerShdw blurRad="50800" dist="38100" dir="16200000" rotWithShape="0">
              <a:prstClr val="black">
                <a:alpha val="40000"/>
              </a:prstClr>
            </a:outerShdw>
          </a:effectLst>
        </p:spPr>
      </p:pic>
      <p:sp>
        <p:nvSpPr>
          <p:cNvPr id="16" name="danana"/>
          <p:cNvSpPr txBox="1"/>
          <p:nvPr/>
        </p:nvSpPr>
        <p:spPr>
          <a:xfrm>
            <a:off x="5782533" y="6812459"/>
            <a:ext cx="3901561" cy="769441"/>
          </a:xfrm>
          <a:prstGeom prst="rect">
            <a:avLst/>
          </a:prstGeom>
          <a:effectLst>
            <a:outerShdw blurRad="50800" dist="38100" dir="13500000" algn="br"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vi-VN" sz="4400" dirty="0">
                <a:latin typeface="Times New Roman" panose="02020603050405020304" pitchFamily="18" charset="0"/>
                <a:cs typeface="Times New Roman" panose="02020603050405020304" pitchFamily="18" charset="0"/>
              </a:rPr>
              <a:t>C. Người cháu</a:t>
            </a:r>
          </a:p>
        </p:txBody>
      </p:sp>
      <p:sp>
        <p:nvSpPr>
          <p:cNvPr id="17" name="dapanb"/>
          <p:cNvSpPr txBox="1"/>
          <p:nvPr/>
        </p:nvSpPr>
        <p:spPr>
          <a:xfrm>
            <a:off x="5782534" y="5179164"/>
            <a:ext cx="3901557" cy="769441"/>
          </a:xfrm>
          <a:prstGeom prst="rect">
            <a:avLst/>
          </a:prstGeom>
          <a:effectLst>
            <a:outerShdw blurRad="50800" dist="38100" dir="16200000"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vi-VN" sz="4400" dirty="0">
                <a:latin typeface="Times New Roman" panose="02020603050405020304" pitchFamily="18" charset="0"/>
                <a:cs typeface="Times New Roman" panose="02020603050405020304" pitchFamily="18" charset="0"/>
              </a:rPr>
              <a:t>B. Người bố</a:t>
            </a:r>
          </a:p>
        </p:txBody>
      </p:sp>
      <p:sp>
        <p:nvSpPr>
          <p:cNvPr id="18" name="dapanc"/>
          <p:cNvSpPr txBox="1"/>
          <p:nvPr/>
        </p:nvSpPr>
        <p:spPr>
          <a:xfrm>
            <a:off x="5782535" y="3383370"/>
            <a:ext cx="3818665" cy="769441"/>
          </a:xfrm>
          <a:prstGeom prst="rect">
            <a:avLst/>
          </a:prstGeom>
          <a:effectLst>
            <a:outerShdw blurRad="50800" dist="38100" dir="16200000"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vi-VN" sz="4400" dirty="0">
                <a:latin typeface="Times New Roman" panose="02020603050405020304" pitchFamily="18" charset="0"/>
                <a:cs typeface="Times New Roman" panose="02020603050405020304" pitchFamily="18" charset="0"/>
              </a:rPr>
              <a:t>A. Người bà</a:t>
            </a:r>
          </a:p>
        </p:txBody>
      </p:sp>
      <p:sp>
        <p:nvSpPr>
          <p:cNvPr id="19" name="dapand"/>
          <p:cNvSpPr txBox="1"/>
          <p:nvPr/>
        </p:nvSpPr>
        <p:spPr>
          <a:xfrm>
            <a:off x="5782533" y="8270180"/>
            <a:ext cx="3886209" cy="769441"/>
          </a:xfrm>
          <a:prstGeom prst="rect">
            <a:avLst/>
          </a:prstGeom>
          <a:effectLst>
            <a:outerShdw blurRad="50800" dist="38100" dir="16200000"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vi-VN" sz="4400" dirty="0">
                <a:latin typeface="Times New Roman" panose="02020603050405020304" pitchFamily="18" charset="0"/>
                <a:cs typeface="Times New Roman" panose="02020603050405020304" pitchFamily="18" charset="0"/>
              </a:rPr>
              <a:t>D. Người mẹ</a:t>
            </a:r>
          </a:p>
        </p:txBody>
      </p:sp>
      <p:sp>
        <p:nvSpPr>
          <p:cNvPr id="22" name="cauhoi"/>
          <p:cNvSpPr/>
          <p:nvPr/>
        </p:nvSpPr>
        <p:spPr>
          <a:xfrm>
            <a:off x="4340826" y="43533"/>
            <a:ext cx="9029700" cy="2373066"/>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algn="ctr" defTabSz="1371600"/>
            <a:endParaRPr lang="en-US" sz="2700">
              <a:solidFill>
                <a:prstClr val="black"/>
              </a:solidFill>
              <a:latin typeface="Times New Roman" panose="02020603050405020304" pitchFamily="18" charset="0"/>
              <a:cs typeface="Times New Roman" panose="02020603050405020304" pitchFamily="18" charset="0"/>
            </a:endParaRPr>
          </a:p>
        </p:txBody>
      </p:sp>
      <p:sp>
        <p:nvSpPr>
          <p:cNvPr id="24" name="nhanb"/>
          <p:cNvSpPr/>
          <p:nvPr/>
        </p:nvSpPr>
        <p:spPr>
          <a:xfrm>
            <a:off x="4091640" y="4824717"/>
            <a:ext cx="1371600" cy="13716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Times New Roman" panose="02020603050405020304" pitchFamily="18" charset="0"/>
              <a:cs typeface="Times New Roman" panose="02020603050405020304" pitchFamily="18" charset="0"/>
            </a:endParaRPr>
          </a:p>
        </p:txBody>
      </p:sp>
      <p:sp>
        <p:nvSpPr>
          <p:cNvPr id="26" name="nhand"/>
          <p:cNvSpPr/>
          <p:nvPr/>
        </p:nvSpPr>
        <p:spPr>
          <a:xfrm>
            <a:off x="4198716" y="8154545"/>
            <a:ext cx="1371600" cy="13716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srgbClr val="FF0000"/>
              </a:solidFill>
              <a:latin typeface="Times New Roman" panose="02020603050405020304" pitchFamily="18" charset="0"/>
              <a:cs typeface="Times New Roman" panose="02020603050405020304" pitchFamily="18" charset="0"/>
            </a:endParaRPr>
          </a:p>
        </p:txBody>
      </p:sp>
      <p:sp>
        <p:nvSpPr>
          <p:cNvPr id="27" name="nhanc"/>
          <p:cNvSpPr/>
          <p:nvPr/>
        </p:nvSpPr>
        <p:spPr>
          <a:xfrm>
            <a:off x="4091639" y="3089985"/>
            <a:ext cx="1371600" cy="13716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Times New Roman" panose="02020603050405020304" pitchFamily="18" charset="0"/>
              <a:cs typeface="Times New Roman" panose="02020603050405020304" pitchFamily="18" charset="0"/>
            </a:endParaRPr>
          </a:p>
        </p:txBody>
      </p:sp>
      <p:sp>
        <p:nvSpPr>
          <p:cNvPr id="25" name="cauhoi"/>
          <p:cNvSpPr txBox="1"/>
          <p:nvPr/>
        </p:nvSpPr>
        <p:spPr>
          <a:xfrm>
            <a:off x="5463239" y="342900"/>
            <a:ext cx="7086600" cy="1569660"/>
          </a:xfrm>
          <a:prstGeom prst="rect">
            <a:avLst/>
          </a:prstGeom>
          <a:noFill/>
        </p:spPr>
        <p:txBody>
          <a:bodyPr wrap="square" rtlCol="0">
            <a:spAutoFit/>
          </a:bodyPr>
          <a:lstStyle/>
          <a:p>
            <a:pPr algn="ctr"/>
            <a:r>
              <a:rPr lang="en-US" sz="4800" b="1" dirty="0">
                <a:latin typeface="Times New Roman" panose="02020603050405020304" pitchFamily="18" charset="0"/>
                <a:cs typeface="Times New Roman" panose="02020603050405020304" pitchFamily="18" charset="0"/>
              </a:rPr>
              <a:t>2. </a:t>
            </a:r>
            <a:r>
              <a:rPr lang="vi-VN" sz="4800" b="1" dirty="0">
                <a:latin typeface="Times New Roman" panose="02020603050405020304" pitchFamily="18" charset="0"/>
                <a:cs typeface="Times New Roman" panose="02020603050405020304" pitchFamily="18" charset="0"/>
              </a:rPr>
              <a:t>Nhân vật trữ tình trong bài thơ Bếp lửa là ai?</a:t>
            </a:r>
          </a:p>
        </p:txBody>
      </p:sp>
      <p:pic>
        <p:nvPicPr>
          <p:cNvPr id="32"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9431000" y="4340679"/>
            <a:ext cx="914400" cy="914400"/>
          </a:xfrm>
          <a:prstGeom prst="rect">
            <a:avLst/>
          </a:prstGeom>
        </p:spPr>
      </p:pic>
      <p:pic>
        <p:nvPicPr>
          <p:cNvPr id="33" name="mattroi"/>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152605" y="0"/>
            <a:ext cx="1706703" cy="1706703"/>
          </a:xfrm>
          <a:prstGeom prst="rect">
            <a:avLst/>
          </a:prstGeom>
        </p:spPr>
      </p:pic>
      <p:pic>
        <p:nvPicPr>
          <p:cNvPr id="20" name="Picture 19">
            <a:hlinkClick r:id="rId10" action="ppaction://hlinksldjump"/>
          </p:cNvPr>
          <p:cNvPicPr>
            <a:picLocks noChangeAspect="1"/>
          </p:cNvPicPr>
          <p:nvPr/>
        </p:nvPicPr>
        <p:blipFill>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3384025" y="6957863"/>
            <a:ext cx="2350779" cy="2969181"/>
          </a:xfrm>
          <a:prstGeom prst="rect">
            <a:avLst/>
          </a:prstGeom>
        </p:spPr>
      </p:pic>
    </p:spTree>
    <p:extLst>
      <p:ext uri="{BB962C8B-B14F-4D97-AF65-F5344CB8AC3E}">
        <p14:creationId xmlns:p14="http://schemas.microsoft.com/office/powerpoint/2010/main" val="2068102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additive="base">
                                        <p:cTn id="12" dur="500" fill="hold"/>
                                        <p:tgtEl>
                                          <p:spTgt spid="18"/>
                                        </p:tgtEl>
                                        <p:attrNameLst>
                                          <p:attrName>ppt_x</p:attrName>
                                        </p:attrNameLst>
                                      </p:cBhvr>
                                      <p:tavLst>
                                        <p:tav tm="0">
                                          <p:val>
                                            <p:strVal val="#ppt_x"/>
                                          </p:val>
                                        </p:tav>
                                        <p:tav tm="100000">
                                          <p:val>
                                            <p:strVal val="#ppt_x"/>
                                          </p:val>
                                        </p:tav>
                                      </p:tavLst>
                                    </p:anim>
                                    <p:anim calcmode="lin" valueType="num">
                                      <p:cBhvr additive="base">
                                        <p:cTn id="13"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additive="base">
                                        <p:cTn id="18" dur="500" fill="hold"/>
                                        <p:tgtEl>
                                          <p:spTgt spid="11"/>
                                        </p:tgtEl>
                                        <p:attrNameLst>
                                          <p:attrName>ppt_x</p:attrName>
                                        </p:attrNameLst>
                                      </p:cBhvr>
                                      <p:tavLst>
                                        <p:tav tm="0">
                                          <p:val>
                                            <p:strVal val="#ppt_x"/>
                                          </p:val>
                                        </p:tav>
                                        <p:tav tm="100000">
                                          <p:val>
                                            <p:strVal val="#ppt_x"/>
                                          </p:val>
                                        </p:tav>
                                      </p:tavLst>
                                    </p:anim>
                                    <p:anim calcmode="lin" valueType="num">
                                      <p:cBhvr additive="base">
                                        <p:cTn id="19" dur="500" fill="hold"/>
                                        <p:tgtEl>
                                          <p:spTgt spid="11"/>
                                        </p:tgtEl>
                                        <p:attrNameLst>
                                          <p:attrName>ppt_y</p:attrName>
                                        </p:attrNameLst>
                                      </p:cBhvr>
                                      <p:tavLst>
                                        <p:tav tm="0">
                                          <p:val>
                                            <p:strVal val="1+#ppt_h/2"/>
                                          </p:val>
                                        </p:tav>
                                        <p:tav tm="100000">
                                          <p:val>
                                            <p:strVal val="#ppt_y"/>
                                          </p:val>
                                        </p:tav>
                                      </p:tavLst>
                                    </p:anim>
                                  </p:childTnLst>
                                </p:cTn>
                              </p:par>
                            </p:childTnLst>
                          </p:cTn>
                        </p:par>
                        <p:par>
                          <p:cTn id="20" fill="hold">
                            <p:stCondLst>
                              <p:cond delay="500"/>
                            </p:stCondLst>
                            <p:childTnLst>
                              <p:par>
                                <p:cTn id="21" presetID="2" presetClass="entr" presetSubtype="4" fill="hold" grpId="0" nodeType="after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500" fill="hold"/>
                                        <p:tgtEl>
                                          <p:spTgt spid="10"/>
                                        </p:tgtEl>
                                        <p:attrNameLst>
                                          <p:attrName>ppt_x</p:attrName>
                                        </p:attrNameLst>
                                      </p:cBhvr>
                                      <p:tavLst>
                                        <p:tav tm="0">
                                          <p:val>
                                            <p:strVal val="#ppt_x"/>
                                          </p:val>
                                        </p:tav>
                                        <p:tav tm="100000">
                                          <p:val>
                                            <p:strVal val="#ppt_x"/>
                                          </p:val>
                                        </p:tav>
                                      </p:tavLst>
                                    </p:anim>
                                    <p:anim calcmode="lin" valueType="num">
                                      <p:cBhvr additive="base">
                                        <p:cTn id="30" dur="500" fill="hold"/>
                                        <p:tgtEl>
                                          <p:spTgt spid="10"/>
                                        </p:tgtEl>
                                        <p:attrNameLst>
                                          <p:attrName>ppt_y</p:attrName>
                                        </p:attrNameLst>
                                      </p:cBhvr>
                                      <p:tavLst>
                                        <p:tav tm="0">
                                          <p:val>
                                            <p:strVal val="1+#ppt_h/2"/>
                                          </p:val>
                                        </p:tav>
                                        <p:tav tm="100000">
                                          <p:val>
                                            <p:strVal val="#ppt_y"/>
                                          </p:val>
                                        </p:tav>
                                      </p:tavLst>
                                    </p:anim>
                                  </p:childTnLst>
                                </p:cTn>
                              </p:par>
                            </p:childTnLst>
                          </p:cTn>
                        </p:par>
                        <p:par>
                          <p:cTn id="31" fill="hold">
                            <p:stCondLst>
                              <p:cond delay="500"/>
                            </p:stCondLst>
                            <p:childTnLst>
                              <p:par>
                                <p:cTn id="32" presetID="2" presetClass="entr" presetSubtype="4" fill="hold" grpId="0" nodeType="afterEffect">
                                  <p:stCondLst>
                                    <p:cond delay="0"/>
                                  </p:stCondLst>
                                  <p:childTnLst>
                                    <p:set>
                                      <p:cBhvr>
                                        <p:cTn id="33" dur="1" fill="hold">
                                          <p:stCondLst>
                                            <p:cond delay="0"/>
                                          </p:stCondLst>
                                        </p:cTn>
                                        <p:tgtEl>
                                          <p:spTgt spid="16"/>
                                        </p:tgtEl>
                                        <p:attrNameLst>
                                          <p:attrName>style.visibility</p:attrName>
                                        </p:attrNameLst>
                                      </p:cBhvr>
                                      <p:to>
                                        <p:strVal val="visible"/>
                                      </p:to>
                                    </p:set>
                                    <p:anim calcmode="lin" valueType="num">
                                      <p:cBhvr additive="base">
                                        <p:cTn id="34" dur="500" fill="hold"/>
                                        <p:tgtEl>
                                          <p:spTgt spid="16"/>
                                        </p:tgtEl>
                                        <p:attrNameLst>
                                          <p:attrName>ppt_x</p:attrName>
                                        </p:attrNameLst>
                                      </p:cBhvr>
                                      <p:tavLst>
                                        <p:tav tm="0">
                                          <p:val>
                                            <p:strVal val="#ppt_x"/>
                                          </p:val>
                                        </p:tav>
                                        <p:tav tm="100000">
                                          <p:val>
                                            <p:strVal val="#ppt_x"/>
                                          </p:val>
                                        </p:tav>
                                      </p:tavLst>
                                    </p:anim>
                                    <p:anim calcmode="lin" valueType="num">
                                      <p:cBhvr additive="base">
                                        <p:cTn id="35"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9"/>
                                        </p:tgtEl>
                                        <p:attrNameLst>
                                          <p:attrName>style.visibility</p:attrName>
                                        </p:attrNameLst>
                                      </p:cBhvr>
                                      <p:to>
                                        <p:strVal val="visible"/>
                                      </p:to>
                                    </p:set>
                                    <p:anim calcmode="lin" valueType="num">
                                      <p:cBhvr additive="base">
                                        <p:cTn id="40" dur="500" fill="hold"/>
                                        <p:tgtEl>
                                          <p:spTgt spid="9"/>
                                        </p:tgtEl>
                                        <p:attrNameLst>
                                          <p:attrName>ppt_x</p:attrName>
                                        </p:attrNameLst>
                                      </p:cBhvr>
                                      <p:tavLst>
                                        <p:tav tm="0">
                                          <p:val>
                                            <p:strVal val="#ppt_x"/>
                                          </p:val>
                                        </p:tav>
                                        <p:tav tm="100000">
                                          <p:val>
                                            <p:strVal val="#ppt_x"/>
                                          </p:val>
                                        </p:tav>
                                      </p:tavLst>
                                    </p:anim>
                                    <p:anim calcmode="lin" valueType="num">
                                      <p:cBhvr additive="base">
                                        <p:cTn id="41" dur="500" fill="hold"/>
                                        <p:tgtEl>
                                          <p:spTgt spid="9"/>
                                        </p:tgtEl>
                                        <p:attrNameLst>
                                          <p:attrName>ppt_y</p:attrName>
                                        </p:attrNameLst>
                                      </p:cBhvr>
                                      <p:tavLst>
                                        <p:tav tm="0">
                                          <p:val>
                                            <p:strVal val="1+#ppt_h/2"/>
                                          </p:val>
                                        </p:tav>
                                        <p:tav tm="100000">
                                          <p:val>
                                            <p:strVal val="#ppt_y"/>
                                          </p:val>
                                        </p:tav>
                                      </p:tavLst>
                                    </p:anim>
                                  </p:childTnLst>
                                </p:cTn>
                              </p:par>
                            </p:childTnLst>
                          </p:cTn>
                        </p:par>
                        <p:par>
                          <p:cTn id="42" fill="hold">
                            <p:stCondLst>
                              <p:cond delay="500"/>
                            </p:stCondLst>
                            <p:childTnLst>
                              <p:par>
                                <p:cTn id="43" presetID="2" presetClass="entr" presetSubtype="4" fill="hold" grpId="0" nodeType="afterEffect">
                                  <p:stCondLst>
                                    <p:cond delay="0"/>
                                  </p:stCondLst>
                                  <p:childTnLst>
                                    <p:set>
                                      <p:cBhvr>
                                        <p:cTn id="44" dur="1" fill="hold">
                                          <p:stCondLst>
                                            <p:cond delay="0"/>
                                          </p:stCondLst>
                                        </p:cTn>
                                        <p:tgtEl>
                                          <p:spTgt spid="19"/>
                                        </p:tgtEl>
                                        <p:attrNameLst>
                                          <p:attrName>style.visibility</p:attrName>
                                        </p:attrNameLst>
                                      </p:cBhvr>
                                      <p:to>
                                        <p:strVal val="visible"/>
                                      </p:to>
                                    </p:set>
                                    <p:anim calcmode="lin" valueType="num">
                                      <p:cBhvr additive="base">
                                        <p:cTn id="45" dur="500" fill="hold"/>
                                        <p:tgtEl>
                                          <p:spTgt spid="19"/>
                                        </p:tgtEl>
                                        <p:attrNameLst>
                                          <p:attrName>ppt_x</p:attrName>
                                        </p:attrNameLst>
                                      </p:cBhvr>
                                      <p:tavLst>
                                        <p:tav tm="0">
                                          <p:val>
                                            <p:strVal val="#ppt_x"/>
                                          </p:val>
                                        </p:tav>
                                        <p:tav tm="100000">
                                          <p:val>
                                            <p:strVal val="#ppt_x"/>
                                          </p:val>
                                        </p:tav>
                                      </p:tavLst>
                                    </p:anim>
                                    <p:anim calcmode="lin" valueType="num">
                                      <p:cBhvr additive="base">
                                        <p:cTn id="4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47" fill="hold" display="0">
                  <p:stCondLst>
                    <p:cond delay="indefinite"/>
                  </p:stCondLst>
                  <p:endCondLst>
                    <p:cond evt="onStopAudio" delay="0">
                      <p:tgtEl>
                        <p:sldTgt/>
                      </p:tgtEl>
                    </p:cond>
                  </p:endCondLst>
                </p:cTn>
                <p:tgtEl>
                  <p:spTgt spid="32"/>
                </p:tgtEl>
              </p:cMediaNode>
            </p:audio>
            <p:seq concurrent="1" nextAc="seek">
              <p:cTn id="48" restart="whenNotActive" fill="hold" evtFilter="cancelBubble" nodeType="interactiveSeq">
                <p:stCondLst>
                  <p:cond evt="onClick" delay="0">
                    <p:tgtEl>
                      <p:spTgt spid="16"/>
                    </p:tgtEl>
                  </p:cond>
                </p:stCondLst>
                <p:endSync evt="end" delay="0">
                  <p:rtn val="all"/>
                </p:endSync>
                <p:childTnLst>
                  <p:par>
                    <p:cTn id="49" fill="hold">
                      <p:stCondLst>
                        <p:cond delay="0"/>
                      </p:stCondLst>
                      <p:childTnLst>
                        <p:par>
                          <p:cTn id="50" fill="hold">
                            <p:stCondLst>
                              <p:cond delay="0"/>
                            </p:stCondLst>
                            <p:childTnLst>
                              <p:par>
                                <p:cTn id="51" presetID="0" presetClass="path" presetSubtype="0" accel="50000" decel="50000" fill="hold" nodeType="clickEffect">
                                  <p:stCondLst>
                                    <p:cond delay="0"/>
                                  </p:stCondLst>
                                  <p:childTnLst>
                                    <p:animMotion origin="layout" path="M 0.10174 0.25619 C 0.09583 0.24301 0.10833 0.23283 0.1191 0.22405 C 0.1217 0.21596 0.13403 0.19792 0.14149 0.19168 C 0.15035 0.1637 0.20399 0.15445 0.23438 0.15122 C 0.24948 0.15191 0.26528 0.14937 0.27969 0.15307 C 0.28542 0.15445 0.28628 0.16139 0.28976 0.16555 C 0.2941 0.17087 0.2974 0.18266 0.29983 0.1896 C 0.30156 0.19492 0.30503 0.20578 0.30503 0.20601 C 0.30417 0.22197 0.30382 0.23815 0.30243 0.25434 C 0.30174 0.25989 0.29774 0.26174 0.29497 0.26636 C 0.27882 0.29226 0.24965 0.30197 0.21458 0.30682 C 0.19392 0.30497 0.19479 0.30798 0.18177 0.29873 C 0.17569 0.29434 0.16424 0.28463 0.16424 0.28486 C 0.16042 0.27538 0.15677 0.25619 0.15677 0.25642 C 0.15955 0.21642 0.15156 0.22752 0.1691 0.20786 C 0.18056 0.19492 0.16719 0.20347 0.18177 0.19584 C 0.19306 0.18243 0.20712 0.16994 0.22431 0.16139 C 0.2276 0.15977 0.23108 0.15815 0.23438 0.15723 C 0.24115 0.15538 0.25451 0.15307 0.25451 0.1533 C 0.26215 0.15376 0.26979 0.15353 0.27726 0.15515 C 0.27969 0.15561 0.28056 0.15815 0.28229 0.15954 C 0.29375 0.1674 0.30069 0.1748 0.30729 0.18567 C 0.31215 0.21226 0.32691 0.26705 0.30503 0.28463 C 0.28628 0.29966 0.25747 0.30937 0.23212 0.31283 C 0.21458 0.31098 0.21059 0.31168 0.19931 0.30266 C 0.19184 0.28994 0.18924 0.27792 0.18698 0.26428 C 0.18837 0.23052 0.1809 0.2111 0.20451 0.18775 C 0.21146 0.18104 0.21337 0.17642 0.22431 0.17364 C 0.23212 0.16948 0.23854 0.16763 0.24705 0.16555 C 0.27309 0.1674 0.26389 0.1674 0.27465 0.1674 L 0.25208 0.18174 L 0.27222 0.16139 " pathEditMode="relative" rAng="0" ptsTypes="fffffffffffffffffffffffffffffAAA">
                                      <p:cBhvr>
                                        <p:cTn id="52" dur="2000" fill="hold"/>
                                        <p:tgtEl>
                                          <p:spTgt spid="8"/>
                                        </p:tgtEl>
                                        <p:attrNameLst>
                                          <p:attrName>ppt_x</p:attrName>
                                          <p:attrName>ppt_y</p:attrName>
                                        </p:attrNameLst>
                                      </p:cBhvr>
                                      <p:rCtr x="10955" y="-2520"/>
                                    </p:animMotion>
                                  </p:childTnLst>
                                </p:cTn>
                              </p:par>
                              <p:par>
                                <p:cTn id="53" presetID="1" presetClass="mediacall" presetSubtype="0" fill="hold" nodeType="withEffect">
                                  <p:stCondLst>
                                    <p:cond delay="0"/>
                                  </p:stCondLst>
                                  <p:childTnLst>
                                    <p:cmd type="call" cmd="playFrom(0.0)">
                                      <p:cBhvr>
                                        <p:cTn id="54" dur="4744" fill="hold"/>
                                        <p:tgtEl>
                                          <p:spTgt spid="32"/>
                                        </p:tgtEl>
                                      </p:cBhvr>
                                    </p:cmd>
                                  </p:childTnLst>
                                </p:cTn>
                              </p:par>
                            </p:childTnLst>
                          </p:cTn>
                        </p:par>
                      </p:childTnLst>
                    </p:cTn>
                  </p:par>
                </p:childTnLst>
              </p:cTn>
              <p:nextCondLst>
                <p:cond evt="onClick" delay="0">
                  <p:tgtEl>
                    <p:spTgt spid="16"/>
                  </p:tgtEl>
                </p:cond>
              </p:nextCondLst>
            </p:seq>
            <p:seq concurrent="1" nextAc="seek">
              <p:cTn id="55" restart="whenNotActive" fill="hold" evtFilter="cancelBubble" nodeType="interactiveSeq">
                <p:stCondLst>
                  <p:cond evt="onClick" delay="0">
                    <p:tgtEl>
                      <p:spTgt spid="33"/>
                    </p:tgtEl>
                  </p:cond>
                </p:stCondLst>
                <p:endSync evt="end" delay="0">
                  <p:rtn val="all"/>
                </p:endSync>
                <p:childTnLst>
                  <p:par>
                    <p:cTn id="56" fill="hold">
                      <p:stCondLst>
                        <p:cond delay="0"/>
                      </p:stCondLst>
                      <p:childTnLst>
                        <p:par>
                          <p:cTn id="57" fill="hold">
                            <p:stCondLst>
                              <p:cond delay="0"/>
                            </p:stCondLst>
                            <p:childTnLst>
                              <p:par>
                                <p:cTn id="58" presetID="42" presetClass="path" presetSubtype="0" accel="50000" decel="50000" fill="hold" nodeType="clickEffect">
                                  <p:stCondLst>
                                    <p:cond delay="0"/>
                                  </p:stCondLst>
                                  <p:childTnLst>
                                    <p:animMotion origin="layout" path="M 3.05556E-6 0.01387 L -0.00226 1.00439 " pathEditMode="relative" rAng="0" ptsTypes="AA">
                                      <p:cBhvr>
                                        <p:cTn id="59" dur="30000" fill="hold"/>
                                        <p:tgtEl>
                                          <p:spTgt spid="33"/>
                                        </p:tgtEl>
                                        <p:attrNameLst>
                                          <p:attrName>ppt_x</p:attrName>
                                          <p:attrName>ppt_y</p:attrName>
                                        </p:attrNameLst>
                                      </p:cBhvr>
                                      <p:rCtr x="-122" y="49526"/>
                                    </p:animMotion>
                                  </p:childTnLst>
                                </p:cTn>
                              </p:par>
                            </p:childTnLst>
                          </p:cTn>
                        </p:par>
                      </p:childTnLst>
                    </p:cTn>
                  </p:par>
                </p:childTnLst>
              </p:cTn>
              <p:nextCondLst>
                <p:cond evt="onClick" delay="0">
                  <p:tgtEl>
                    <p:spTgt spid="33"/>
                  </p:tgtEl>
                </p:cond>
              </p:nextCondLst>
            </p:seq>
            <p:seq concurrent="1" nextAc="seek">
              <p:cTn id="60" restart="whenNotActive" fill="hold" evtFilter="cancelBubble" nodeType="interactiveSeq">
                <p:stCondLst>
                  <p:cond evt="onClick" delay="0">
                    <p:tgtEl>
                      <p:spTgt spid="17"/>
                    </p:tgtEl>
                  </p:cond>
                </p:stCondLst>
                <p:endSync evt="end" delay="0">
                  <p:rtn val="all"/>
                </p:endSync>
                <p:childTnLst>
                  <p:par>
                    <p:cTn id="61" fill="hold">
                      <p:stCondLst>
                        <p:cond delay="0"/>
                      </p:stCondLst>
                      <p:childTnLst>
                        <p:par>
                          <p:cTn id="62" fill="hold">
                            <p:stCondLst>
                              <p:cond delay="0"/>
                            </p:stCondLst>
                            <p:childTnLst>
                              <p:par>
                                <p:cTn id="63" presetID="53" presetClass="entr" presetSubtype="16" fill="hold" grpId="0" nodeType="clickEffect">
                                  <p:stCondLst>
                                    <p:cond delay="0"/>
                                  </p:stCondLst>
                                  <p:childTnLst>
                                    <p:set>
                                      <p:cBhvr>
                                        <p:cTn id="64" dur="1" fill="hold">
                                          <p:stCondLst>
                                            <p:cond delay="0"/>
                                          </p:stCondLst>
                                        </p:cTn>
                                        <p:tgtEl>
                                          <p:spTgt spid="24"/>
                                        </p:tgtEl>
                                        <p:attrNameLst>
                                          <p:attrName>style.visibility</p:attrName>
                                        </p:attrNameLst>
                                      </p:cBhvr>
                                      <p:to>
                                        <p:strVal val="visible"/>
                                      </p:to>
                                    </p:set>
                                    <p:anim calcmode="lin" valueType="num">
                                      <p:cBhvr>
                                        <p:cTn id="65" dur="500" fill="hold"/>
                                        <p:tgtEl>
                                          <p:spTgt spid="24"/>
                                        </p:tgtEl>
                                        <p:attrNameLst>
                                          <p:attrName>ppt_w</p:attrName>
                                        </p:attrNameLst>
                                      </p:cBhvr>
                                      <p:tavLst>
                                        <p:tav tm="0">
                                          <p:val>
                                            <p:fltVal val="0"/>
                                          </p:val>
                                        </p:tav>
                                        <p:tav tm="100000">
                                          <p:val>
                                            <p:strVal val="#ppt_w"/>
                                          </p:val>
                                        </p:tav>
                                      </p:tavLst>
                                    </p:anim>
                                    <p:anim calcmode="lin" valueType="num">
                                      <p:cBhvr>
                                        <p:cTn id="66" dur="500" fill="hold"/>
                                        <p:tgtEl>
                                          <p:spTgt spid="24"/>
                                        </p:tgtEl>
                                        <p:attrNameLst>
                                          <p:attrName>ppt_h</p:attrName>
                                        </p:attrNameLst>
                                      </p:cBhvr>
                                      <p:tavLst>
                                        <p:tav tm="0">
                                          <p:val>
                                            <p:fltVal val="0"/>
                                          </p:val>
                                        </p:tav>
                                        <p:tav tm="100000">
                                          <p:val>
                                            <p:strVal val="#ppt_h"/>
                                          </p:val>
                                        </p:tav>
                                      </p:tavLst>
                                    </p:anim>
                                    <p:animEffect transition="in" filter="fade">
                                      <p:cBhvr>
                                        <p:cTn id="67" dur="500"/>
                                        <p:tgtEl>
                                          <p:spTgt spid="24"/>
                                        </p:tgtEl>
                                      </p:cBhvr>
                                    </p:animEffect>
                                  </p:childTnLst>
                                </p:cTn>
                              </p:par>
                            </p:childTnLst>
                          </p:cTn>
                        </p:par>
                      </p:childTnLst>
                    </p:cTn>
                  </p:par>
                </p:childTnLst>
              </p:cTn>
              <p:nextCondLst>
                <p:cond evt="onClick" delay="0">
                  <p:tgtEl>
                    <p:spTgt spid="17"/>
                  </p:tgtEl>
                </p:cond>
              </p:nextCondLst>
            </p:seq>
            <p:seq concurrent="1" nextAc="seek">
              <p:cTn id="68" restart="whenNotActive" fill="hold" evtFilter="cancelBubble" nodeType="interactiveSeq">
                <p:stCondLst>
                  <p:cond evt="onClick" delay="0">
                    <p:tgtEl>
                      <p:spTgt spid="18"/>
                    </p:tgtEl>
                  </p:cond>
                </p:stCondLst>
                <p:endSync evt="end" delay="0">
                  <p:rtn val="all"/>
                </p:endSync>
                <p:childTnLst>
                  <p:par>
                    <p:cTn id="69" fill="hold">
                      <p:stCondLst>
                        <p:cond delay="0"/>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27"/>
                                        </p:tgtEl>
                                        <p:attrNameLst>
                                          <p:attrName>style.visibility</p:attrName>
                                        </p:attrNameLst>
                                      </p:cBhvr>
                                      <p:to>
                                        <p:strVal val="visible"/>
                                      </p:to>
                                    </p:set>
                                    <p:anim calcmode="lin" valueType="num">
                                      <p:cBhvr>
                                        <p:cTn id="73" dur="500" fill="hold"/>
                                        <p:tgtEl>
                                          <p:spTgt spid="27"/>
                                        </p:tgtEl>
                                        <p:attrNameLst>
                                          <p:attrName>ppt_w</p:attrName>
                                        </p:attrNameLst>
                                      </p:cBhvr>
                                      <p:tavLst>
                                        <p:tav tm="0">
                                          <p:val>
                                            <p:fltVal val="0"/>
                                          </p:val>
                                        </p:tav>
                                        <p:tav tm="100000">
                                          <p:val>
                                            <p:strVal val="#ppt_w"/>
                                          </p:val>
                                        </p:tav>
                                      </p:tavLst>
                                    </p:anim>
                                    <p:anim calcmode="lin" valueType="num">
                                      <p:cBhvr>
                                        <p:cTn id="74" dur="500" fill="hold"/>
                                        <p:tgtEl>
                                          <p:spTgt spid="27"/>
                                        </p:tgtEl>
                                        <p:attrNameLst>
                                          <p:attrName>ppt_h</p:attrName>
                                        </p:attrNameLst>
                                      </p:cBhvr>
                                      <p:tavLst>
                                        <p:tav tm="0">
                                          <p:val>
                                            <p:fltVal val="0"/>
                                          </p:val>
                                        </p:tav>
                                        <p:tav tm="100000">
                                          <p:val>
                                            <p:strVal val="#ppt_h"/>
                                          </p:val>
                                        </p:tav>
                                      </p:tavLst>
                                    </p:anim>
                                    <p:animEffect transition="in" filter="fade">
                                      <p:cBhvr>
                                        <p:cTn id="75" dur="500"/>
                                        <p:tgtEl>
                                          <p:spTgt spid="27"/>
                                        </p:tgtEl>
                                      </p:cBhvr>
                                    </p:animEffect>
                                  </p:childTnLst>
                                </p:cTn>
                              </p:par>
                            </p:childTnLst>
                          </p:cTn>
                        </p:par>
                      </p:childTnLst>
                    </p:cTn>
                  </p:par>
                </p:childTnLst>
              </p:cTn>
              <p:nextCondLst>
                <p:cond evt="onClick" delay="0">
                  <p:tgtEl>
                    <p:spTgt spid="18"/>
                  </p:tgtEl>
                </p:cond>
              </p:nextCondLst>
            </p:seq>
            <p:seq concurrent="1" nextAc="seek">
              <p:cTn id="76" restart="whenNotActive" fill="hold" evtFilter="cancelBubble" nodeType="interactiveSeq">
                <p:stCondLst>
                  <p:cond evt="onClick" delay="0">
                    <p:tgtEl>
                      <p:spTgt spid="19"/>
                    </p:tgtEl>
                  </p:cond>
                </p:stCondLst>
                <p:endSync evt="end" delay="0">
                  <p:rtn val="all"/>
                </p:endSync>
                <p:childTnLst>
                  <p:par>
                    <p:cTn id="77" fill="hold">
                      <p:stCondLst>
                        <p:cond delay="0"/>
                      </p:stCondLst>
                      <p:childTnLst>
                        <p:par>
                          <p:cTn id="78" fill="hold">
                            <p:stCondLst>
                              <p:cond delay="0"/>
                            </p:stCondLst>
                            <p:childTnLst>
                              <p:par>
                                <p:cTn id="79" presetID="53" presetClass="entr" presetSubtype="16" fill="hold" grpId="0" nodeType="clickEffect">
                                  <p:stCondLst>
                                    <p:cond delay="0"/>
                                  </p:stCondLst>
                                  <p:childTnLst>
                                    <p:set>
                                      <p:cBhvr>
                                        <p:cTn id="80" dur="1" fill="hold">
                                          <p:stCondLst>
                                            <p:cond delay="0"/>
                                          </p:stCondLst>
                                        </p:cTn>
                                        <p:tgtEl>
                                          <p:spTgt spid="26"/>
                                        </p:tgtEl>
                                        <p:attrNameLst>
                                          <p:attrName>style.visibility</p:attrName>
                                        </p:attrNameLst>
                                      </p:cBhvr>
                                      <p:to>
                                        <p:strVal val="visible"/>
                                      </p:to>
                                    </p:set>
                                    <p:anim calcmode="lin" valueType="num">
                                      <p:cBhvr>
                                        <p:cTn id="81" dur="500" fill="hold"/>
                                        <p:tgtEl>
                                          <p:spTgt spid="26"/>
                                        </p:tgtEl>
                                        <p:attrNameLst>
                                          <p:attrName>ppt_w</p:attrName>
                                        </p:attrNameLst>
                                      </p:cBhvr>
                                      <p:tavLst>
                                        <p:tav tm="0">
                                          <p:val>
                                            <p:fltVal val="0"/>
                                          </p:val>
                                        </p:tav>
                                        <p:tav tm="100000">
                                          <p:val>
                                            <p:strVal val="#ppt_w"/>
                                          </p:val>
                                        </p:tav>
                                      </p:tavLst>
                                    </p:anim>
                                    <p:anim calcmode="lin" valueType="num">
                                      <p:cBhvr>
                                        <p:cTn id="82" dur="500" fill="hold"/>
                                        <p:tgtEl>
                                          <p:spTgt spid="26"/>
                                        </p:tgtEl>
                                        <p:attrNameLst>
                                          <p:attrName>ppt_h</p:attrName>
                                        </p:attrNameLst>
                                      </p:cBhvr>
                                      <p:tavLst>
                                        <p:tav tm="0">
                                          <p:val>
                                            <p:fltVal val="0"/>
                                          </p:val>
                                        </p:tav>
                                        <p:tav tm="100000">
                                          <p:val>
                                            <p:strVal val="#ppt_h"/>
                                          </p:val>
                                        </p:tav>
                                      </p:tavLst>
                                    </p:anim>
                                    <p:animEffect transition="in" filter="fade">
                                      <p:cBhvr>
                                        <p:cTn id="83" dur="500"/>
                                        <p:tgtEl>
                                          <p:spTgt spid="26"/>
                                        </p:tgtEl>
                                      </p:cBhvr>
                                    </p:animEffect>
                                  </p:childTnLst>
                                </p:cTn>
                              </p:par>
                            </p:childTnLst>
                          </p:cTn>
                        </p:par>
                      </p:childTnLst>
                    </p:cTn>
                  </p:par>
                </p:childTnLst>
              </p:cTn>
              <p:nextCondLst>
                <p:cond evt="onClick" delay="0">
                  <p:tgtEl>
                    <p:spTgt spid="19"/>
                  </p:tgtEl>
                </p:cond>
              </p:nextCondLst>
            </p:seq>
          </p:childTnLst>
        </p:cTn>
      </p:par>
    </p:tnLst>
    <p:bldLst>
      <p:bldP spid="16" grpId="0" animBg="1"/>
      <p:bldP spid="17" grpId="0" animBg="1"/>
      <p:bldP spid="18" grpId="0" animBg="1"/>
      <p:bldP spid="19" grpId="0" animBg="1"/>
      <p:bldP spid="24" grpId="0" animBg="1"/>
      <p:bldP spid="26" grpId="0" animBg="1"/>
      <p:bldP spid="2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a:lum/>
            <a:extLst>
              <a:ext uri="{96DAC541-7B7A-43D3-8B79-37D633B846F1}">
                <asvg:svgBlip xmlns:asvg="http://schemas.microsoft.com/office/drawing/2016/SVG/main" r:embed="rId5"/>
              </a:ext>
            </a:extLst>
          </a:blip>
          <a:srcRect/>
          <a:stretch>
            <a:fillRect t="-26000" b="-26000"/>
          </a:stretch>
        </a:blipFill>
        <a:effectLst/>
      </p:bgPr>
    </p:bg>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43A96D47-2F43-E8E6-6D3A-1692C17E256D}"/>
              </a:ext>
            </a:extLst>
          </p:cNvPr>
          <p:cNvSpPr/>
          <p:nvPr/>
        </p:nvSpPr>
        <p:spPr>
          <a:xfrm>
            <a:off x="6906702" y="5333302"/>
            <a:ext cx="1731286" cy="1730664"/>
          </a:xfrm>
          <a:prstGeom prst="rect">
            <a:avLst/>
          </a:prstGeom>
          <a:solidFill>
            <a:srgbClr val="EDECED"/>
          </a:solidFill>
        </p:spPr>
      </p:sp>
      <p:sp>
        <p:nvSpPr>
          <p:cNvPr id="3" name="AutoShape 3">
            <a:extLst>
              <a:ext uri="{FF2B5EF4-FFF2-40B4-BE49-F238E27FC236}">
                <a16:creationId xmlns:a16="http://schemas.microsoft.com/office/drawing/2014/main" id="{4EF82A7C-6830-7513-2991-99B7936E9842}"/>
              </a:ext>
            </a:extLst>
          </p:cNvPr>
          <p:cNvSpPr/>
          <p:nvPr/>
        </p:nvSpPr>
        <p:spPr>
          <a:xfrm>
            <a:off x="9015951" y="5336281"/>
            <a:ext cx="1731286" cy="1730664"/>
          </a:xfrm>
          <a:prstGeom prst="rect">
            <a:avLst/>
          </a:prstGeom>
          <a:solidFill>
            <a:srgbClr val="EDECED"/>
          </a:solidFill>
        </p:spPr>
      </p:sp>
      <p:sp>
        <p:nvSpPr>
          <p:cNvPr id="4" name="AutoShape 4">
            <a:extLst>
              <a:ext uri="{FF2B5EF4-FFF2-40B4-BE49-F238E27FC236}">
                <a16:creationId xmlns:a16="http://schemas.microsoft.com/office/drawing/2014/main" id="{60EA4C5B-895F-53E2-0B58-7FFDC153F87D}"/>
              </a:ext>
            </a:extLst>
          </p:cNvPr>
          <p:cNvSpPr/>
          <p:nvPr/>
        </p:nvSpPr>
        <p:spPr>
          <a:xfrm>
            <a:off x="11125200" y="5336281"/>
            <a:ext cx="1731286" cy="1730664"/>
          </a:xfrm>
          <a:prstGeom prst="rect">
            <a:avLst/>
          </a:prstGeom>
          <a:solidFill>
            <a:srgbClr val="EDECED"/>
          </a:solidFill>
        </p:spPr>
      </p:sp>
      <p:sp>
        <p:nvSpPr>
          <p:cNvPr id="7" name="TextBox 7">
            <a:extLst>
              <a:ext uri="{FF2B5EF4-FFF2-40B4-BE49-F238E27FC236}">
                <a16:creationId xmlns:a16="http://schemas.microsoft.com/office/drawing/2014/main" id="{8669FF93-3EE9-A5E9-89AC-4D0B6CD6D268}"/>
              </a:ext>
            </a:extLst>
          </p:cNvPr>
          <p:cNvSpPr txBox="1"/>
          <p:nvPr/>
        </p:nvSpPr>
        <p:spPr>
          <a:xfrm>
            <a:off x="7299911" y="5282041"/>
            <a:ext cx="944869" cy="1651621"/>
          </a:xfrm>
          <a:prstGeom prst="rect">
            <a:avLst/>
          </a:prstGeom>
        </p:spPr>
        <p:txBody>
          <a:bodyPr lIns="0" tIns="0" rIns="0" bIns="0" rtlCol="0" anchor="t">
            <a:spAutoFit/>
          </a:bodyPr>
          <a:lstStyle/>
          <a:p>
            <a:pPr algn="ctr">
              <a:lnSpc>
                <a:spcPts val="13439"/>
              </a:lnSpc>
              <a:spcBef>
                <a:spcPct val="0"/>
              </a:spcBef>
            </a:pPr>
            <a:r>
              <a:rPr lang="en-US" sz="9600" dirty="0">
                <a:solidFill>
                  <a:srgbClr val="202020"/>
                </a:solidFill>
                <a:latin typeface="#9Slide04 Rokkitt ExtraBold" panose="00000900000000000000" pitchFamily="2" charset="0"/>
              </a:rPr>
              <a:t>T</a:t>
            </a:r>
          </a:p>
        </p:txBody>
      </p:sp>
      <p:sp>
        <p:nvSpPr>
          <p:cNvPr id="8" name="TextBox 8">
            <a:extLst>
              <a:ext uri="{FF2B5EF4-FFF2-40B4-BE49-F238E27FC236}">
                <a16:creationId xmlns:a16="http://schemas.microsoft.com/office/drawing/2014/main" id="{DA5392B3-1210-129F-3145-478936DBF1DC}"/>
              </a:ext>
            </a:extLst>
          </p:cNvPr>
          <p:cNvSpPr txBox="1"/>
          <p:nvPr/>
        </p:nvSpPr>
        <p:spPr>
          <a:xfrm>
            <a:off x="9409160" y="5282041"/>
            <a:ext cx="944869" cy="1651621"/>
          </a:xfrm>
          <a:prstGeom prst="rect">
            <a:avLst/>
          </a:prstGeom>
        </p:spPr>
        <p:txBody>
          <a:bodyPr lIns="0" tIns="0" rIns="0" bIns="0" rtlCol="0" anchor="t">
            <a:spAutoFit/>
          </a:bodyPr>
          <a:lstStyle/>
          <a:p>
            <a:pPr algn="ctr">
              <a:lnSpc>
                <a:spcPts val="13439"/>
              </a:lnSpc>
              <a:spcBef>
                <a:spcPct val="0"/>
              </a:spcBef>
            </a:pPr>
            <a:r>
              <a:rPr lang="en-US" sz="9600" dirty="0">
                <a:solidFill>
                  <a:srgbClr val="202020"/>
                </a:solidFill>
                <a:latin typeface="#9Slide04 Rokkitt ExtraBold" panose="00000900000000000000" pitchFamily="2" charset="0"/>
              </a:rPr>
              <a:t>U</a:t>
            </a:r>
          </a:p>
        </p:txBody>
      </p:sp>
      <p:sp>
        <p:nvSpPr>
          <p:cNvPr id="9" name="TextBox 9">
            <a:extLst>
              <a:ext uri="{FF2B5EF4-FFF2-40B4-BE49-F238E27FC236}">
                <a16:creationId xmlns:a16="http://schemas.microsoft.com/office/drawing/2014/main" id="{2B4A97F6-47F4-DDE0-83DF-BD9E38B331F7}"/>
              </a:ext>
            </a:extLst>
          </p:cNvPr>
          <p:cNvSpPr txBox="1"/>
          <p:nvPr/>
        </p:nvSpPr>
        <p:spPr>
          <a:xfrm>
            <a:off x="11518409" y="5282041"/>
            <a:ext cx="944869" cy="1651621"/>
          </a:xfrm>
          <a:prstGeom prst="rect">
            <a:avLst/>
          </a:prstGeom>
        </p:spPr>
        <p:txBody>
          <a:bodyPr lIns="0" tIns="0" rIns="0" bIns="0" rtlCol="0" anchor="t">
            <a:spAutoFit/>
          </a:bodyPr>
          <a:lstStyle/>
          <a:p>
            <a:pPr algn="ctr">
              <a:lnSpc>
                <a:spcPts val="13439"/>
              </a:lnSpc>
              <a:spcBef>
                <a:spcPct val="0"/>
              </a:spcBef>
            </a:pPr>
            <a:r>
              <a:rPr lang="en-US" sz="9600" dirty="0">
                <a:solidFill>
                  <a:srgbClr val="202020"/>
                </a:solidFill>
                <a:latin typeface="#9Slide04 Rokkitt ExtraBold" panose="00000900000000000000" pitchFamily="2" charset="0"/>
              </a:rPr>
              <a:t>H</a:t>
            </a:r>
          </a:p>
        </p:txBody>
      </p:sp>
      <p:sp>
        <p:nvSpPr>
          <p:cNvPr id="12" name="AutoShape 12">
            <a:extLst>
              <a:ext uri="{FF2B5EF4-FFF2-40B4-BE49-F238E27FC236}">
                <a16:creationId xmlns:a16="http://schemas.microsoft.com/office/drawing/2014/main" id="{D3B10965-E08D-6085-F8DF-38FE357085E3}"/>
              </a:ext>
            </a:extLst>
          </p:cNvPr>
          <p:cNvSpPr/>
          <p:nvPr/>
        </p:nvSpPr>
        <p:spPr>
          <a:xfrm rot="-198601">
            <a:off x="5179419" y="1990456"/>
            <a:ext cx="5020140" cy="1731314"/>
          </a:xfrm>
          <a:prstGeom prst="rect">
            <a:avLst/>
          </a:prstGeom>
          <a:solidFill>
            <a:srgbClr val="3A9D76"/>
          </a:solidFill>
        </p:spPr>
      </p:sp>
      <p:sp>
        <p:nvSpPr>
          <p:cNvPr id="13" name="TextBox 13">
            <a:extLst>
              <a:ext uri="{FF2B5EF4-FFF2-40B4-BE49-F238E27FC236}">
                <a16:creationId xmlns:a16="http://schemas.microsoft.com/office/drawing/2014/main" id="{06C9D48A-DD96-2FAD-B3E0-F727D52EC10B}"/>
              </a:ext>
            </a:extLst>
          </p:cNvPr>
          <p:cNvSpPr txBox="1"/>
          <p:nvPr/>
        </p:nvSpPr>
        <p:spPr>
          <a:xfrm rot="-198601">
            <a:off x="5548629" y="1935184"/>
            <a:ext cx="4271748" cy="1651621"/>
          </a:xfrm>
          <a:prstGeom prst="rect">
            <a:avLst/>
          </a:prstGeom>
        </p:spPr>
        <p:txBody>
          <a:bodyPr lIns="0" tIns="0" rIns="0" bIns="0" rtlCol="0" anchor="t">
            <a:spAutoFit/>
          </a:bodyPr>
          <a:lstStyle/>
          <a:p>
            <a:pPr algn="ctr">
              <a:lnSpc>
                <a:spcPts val="13439"/>
              </a:lnSpc>
              <a:spcBef>
                <a:spcPct val="0"/>
              </a:spcBef>
            </a:pPr>
            <a:r>
              <a:rPr lang="en-US" sz="9600">
                <a:solidFill>
                  <a:srgbClr val="202020"/>
                </a:solidFill>
                <a:latin typeface="#9Slide04 Rokkitt ExtraBold" panose="00000900000000000000" pitchFamily="2" charset="0"/>
              </a:rPr>
              <a:t>Vòng</a:t>
            </a:r>
          </a:p>
        </p:txBody>
      </p:sp>
      <p:grpSp>
        <p:nvGrpSpPr>
          <p:cNvPr id="14" name="Group 14">
            <a:extLst>
              <a:ext uri="{FF2B5EF4-FFF2-40B4-BE49-F238E27FC236}">
                <a16:creationId xmlns:a16="http://schemas.microsoft.com/office/drawing/2014/main" id="{D28857C0-B46E-EC95-6B2F-E768D0EAEF99}"/>
              </a:ext>
            </a:extLst>
          </p:cNvPr>
          <p:cNvGrpSpPr/>
          <p:nvPr/>
        </p:nvGrpSpPr>
        <p:grpSpPr>
          <a:xfrm>
            <a:off x="9735538" y="2172789"/>
            <a:ext cx="2759359" cy="1622367"/>
            <a:chOff x="64602" y="70000"/>
            <a:chExt cx="3679145" cy="2163157"/>
          </a:xfrm>
        </p:grpSpPr>
        <p:sp>
          <p:nvSpPr>
            <p:cNvPr id="15" name="AutoShape 15">
              <a:extLst>
                <a:ext uri="{FF2B5EF4-FFF2-40B4-BE49-F238E27FC236}">
                  <a16:creationId xmlns:a16="http://schemas.microsoft.com/office/drawing/2014/main" id="{C75FE9A9-613B-0D58-FEEF-25B910B6448C}"/>
                </a:ext>
              </a:extLst>
            </p:cNvPr>
            <p:cNvSpPr/>
            <p:nvPr/>
          </p:nvSpPr>
          <p:spPr>
            <a:xfrm rot="245089">
              <a:off x="64602" y="128569"/>
              <a:ext cx="3679145" cy="1945005"/>
            </a:xfrm>
            <a:prstGeom prst="rect">
              <a:avLst/>
            </a:prstGeom>
            <a:solidFill>
              <a:srgbClr val="FFE27B"/>
            </a:solidFill>
          </p:spPr>
        </p:sp>
        <p:sp>
          <p:nvSpPr>
            <p:cNvPr id="16" name="TextBox 16">
              <a:extLst>
                <a:ext uri="{FF2B5EF4-FFF2-40B4-BE49-F238E27FC236}">
                  <a16:creationId xmlns:a16="http://schemas.microsoft.com/office/drawing/2014/main" id="{E64A4ABA-9753-63A7-88F7-B0D38BFC6917}"/>
                </a:ext>
              </a:extLst>
            </p:cNvPr>
            <p:cNvSpPr txBox="1"/>
            <p:nvPr/>
          </p:nvSpPr>
          <p:spPr>
            <a:xfrm rot="245089">
              <a:off x="366703" y="70000"/>
              <a:ext cx="3088231" cy="2163157"/>
            </a:xfrm>
            <a:prstGeom prst="rect">
              <a:avLst/>
            </a:prstGeom>
          </p:spPr>
          <p:txBody>
            <a:bodyPr lIns="0" tIns="0" rIns="0" bIns="0" rtlCol="0" anchor="t">
              <a:spAutoFit/>
            </a:bodyPr>
            <a:lstStyle/>
            <a:p>
              <a:pPr algn="ctr">
                <a:lnSpc>
                  <a:spcPts val="13439"/>
                </a:lnSpc>
                <a:spcBef>
                  <a:spcPct val="0"/>
                </a:spcBef>
              </a:pPr>
              <a:r>
                <a:rPr lang="en-US" sz="9600">
                  <a:solidFill>
                    <a:srgbClr val="202020"/>
                  </a:solidFill>
                  <a:latin typeface="#9Slide04 Rokkitt ExtraBold" panose="00000900000000000000" pitchFamily="2" charset="0"/>
                </a:rPr>
                <a:t>1</a:t>
              </a:r>
            </a:p>
          </p:txBody>
        </p:sp>
      </p:grpSp>
      <p:sp>
        <p:nvSpPr>
          <p:cNvPr id="17" name="TextBox 17">
            <a:extLst>
              <a:ext uri="{FF2B5EF4-FFF2-40B4-BE49-F238E27FC236}">
                <a16:creationId xmlns:a16="http://schemas.microsoft.com/office/drawing/2014/main" id="{D3FBB4C0-A97D-4EBD-B00B-EAD40A3F2DC1}"/>
              </a:ext>
            </a:extLst>
          </p:cNvPr>
          <p:cNvSpPr txBox="1"/>
          <p:nvPr/>
        </p:nvSpPr>
        <p:spPr>
          <a:xfrm>
            <a:off x="4713155" y="8233449"/>
            <a:ext cx="8861689" cy="423449"/>
          </a:xfrm>
          <a:prstGeom prst="rect">
            <a:avLst/>
          </a:prstGeom>
        </p:spPr>
        <p:txBody>
          <a:bodyPr lIns="0" tIns="0" rIns="0" bIns="0" rtlCol="0" anchor="t">
            <a:spAutoFit/>
          </a:bodyPr>
          <a:lstStyle/>
          <a:p>
            <a:pPr algn="ctr">
              <a:lnSpc>
                <a:spcPts val="3499"/>
              </a:lnSpc>
              <a:spcBef>
                <a:spcPct val="0"/>
              </a:spcBef>
            </a:pPr>
            <a:r>
              <a:rPr lang="en-US" sz="2499" dirty="0" err="1">
                <a:latin typeface="#9Slide04 Rokkitt ExtraBold" panose="00000900000000000000" pitchFamily="2" charset="0"/>
              </a:rPr>
              <a:t>Nhanh</a:t>
            </a:r>
            <a:r>
              <a:rPr lang="en-US" sz="2499" dirty="0">
                <a:latin typeface="#9Slide04 Rokkitt ExtraBold" panose="00000900000000000000" pitchFamily="2" charset="0"/>
              </a:rPr>
              <a:t> </a:t>
            </a:r>
            <a:r>
              <a:rPr lang="en-US" sz="2499" dirty="0" err="1">
                <a:latin typeface="#9Slide04 Rokkitt ExtraBold" panose="00000900000000000000" pitchFamily="2" charset="0"/>
              </a:rPr>
              <a:t>lên</a:t>
            </a:r>
            <a:r>
              <a:rPr lang="en-US" sz="2499" dirty="0">
                <a:latin typeface="#9Slide04 Rokkitt ExtraBold" panose="00000900000000000000" pitchFamily="2" charset="0"/>
              </a:rPr>
              <a:t>! </a:t>
            </a:r>
            <a:r>
              <a:rPr lang="en-US" sz="2499" dirty="0" err="1">
                <a:latin typeface="#9Slide04 Rokkitt ExtraBold" panose="00000900000000000000" pitchFamily="2" charset="0"/>
              </a:rPr>
              <a:t>Viết</a:t>
            </a:r>
            <a:r>
              <a:rPr lang="en-US" sz="2499" dirty="0">
                <a:latin typeface="#9Slide04 Rokkitt ExtraBold" panose="00000900000000000000" pitchFamily="2" charset="0"/>
              </a:rPr>
              <a:t> </a:t>
            </a:r>
            <a:r>
              <a:rPr lang="en-US" sz="2499" dirty="0" err="1">
                <a:latin typeface="#9Slide04 Rokkitt ExtraBold" panose="00000900000000000000" pitchFamily="2" charset="0"/>
              </a:rPr>
              <a:t>các</a:t>
            </a:r>
            <a:r>
              <a:rPr lang="en-US" sz="2499" dirty="0">
                <a:latin typeface="#9Slide04 Rokkitt ExtraBold" panose="00000900000000000000" pitchFamily="2" charset="0"/>
              </a:rPr>
              <a:t> </a:t>
            </a:r>
            <a:r>
              <a:rPr lang="en-US" sz="2499" dirty="0" err="1">
                <a:latin typeface="#9Slide04 Rokkitt ExtraBold" panose="00000900000000000000" pitchFamily="2" charset="0"/>
              </a:rPr>
              <a:t>đáp</a:t>
            </a:r>
            <a:r>
              <a:rPr lang="en-US" sz="2499" dirty="0">
                <a:latin typeface="#9Slide04 Rokkitt ExtraBold" panose="00000900000000000000" pitchFamily="2" charset="0"/>
              </a:rPr>
              <a:t> </a:t>
            </a:r>
            <a:r>
              <a:rPr lang="en-US" sz="2499" dirty="0" err="1">
                <a:latin typeface="#9Slide04 Rokkitt ExtraBold" panose="00000900000000000000" pitchFamily="2" charset="0"/>
              </a:rPr>
              <a:t>án</a:t>
            </a:r>
            <a:r>
              <a:rPr lang="en-US" sz="2499" dirty="0">
                <a:latin typeface="#9Slide04 Rokkitt ExtraBold" panose="00000900000000000000" pitchFamily="2" charset="0"/>
              </a:rPr>
              <a:t> </a:t>
            </a:r>
            <a:r>
              <a:rPr lang="en-US" sz="2499" dirty="0" err="1">
                <a:latin typeface="#9Slide04 Rokkitt ExtraBold" panose="00000900000000000000" pitchFamily="2" charset="0"/>
              </a:rPr>
              <a:t>của</a:t>
            </a:r>
            <a:r>
              <a:rPr lang="en-US" sz="2499" dirty="0">
                <a:latin typeface="#9Slide04 Rokkitt ExtraBold" panose="00000900000000000000" pitchFamily="2" charset="0"/>
              </a:rPr>
              <a:t> </a:t>
            </a:r>
            <a:r>
              <a:rPr lang="en-US" sz="2499" dirty="0" err="1">
                <a:latin typeface="#9Slide04 Rokkitt ExtraBold" panose="00000900000000000000" pitchFamily="2" charset="0"/>
              </a:rPr>
              <a:t>bạn</a:t>
            </a:r>
            <a:r>
              <a:rPr lang="en-US" sz="2499" dirty="0">
                <a:latin typeface="#9Slide04 Rokkitt ExtraBold" panose="00000900000000000000" pitchFamily="2" charset="0"/>
              </a:rPr>
              <a:t>. </a:t>
            </a:r>
            <a:r>
              <a:rPr lang="en-US" sz="2499" dirty="0" err="1">
                <a:latin typeface="#9Slide04 Rokkitt ExtraBold" panose="00000900000000000000" pitchFamily="2" charset="0"/>
              </a:rPr>
              <a:t>Đồng</a:t>
            </a:r>
            <a:r>
              <a:rPr lang="en-US" sz="2499" dirty="0">
                <a:latin typeface="#9Slide04 Rokkitt ExtraBold" panose="00000900000000000000" pitchFamily="2" charset="0"/>
              </a:rPr>
              <a:t> </a:t>
            </a:r>
            <a:r>
              <a:rPr lang="en-US" sz="2499" dirty="0" err="1">
                <a:latin typeface="#9Slide04 Rokkitt ExtraBold" panose="00000900000000000000" pitchFamily="2" charset="0"/>
              </a:rPr>
              <a:t>hồ</a:t>
            </a:r>
            <a:r>
              <a:rPr lang="en-US" sz="2499" dirty="0">
                <a:latin typeface="#9Slide04 Rokkitt ExtraBold" panose="00000900000000000000" pitchFamily="2" charset="0"/>
              </a:rPr>
              <a:t> </a:t>
            </a:r>
            <a:r>
              <a:rPr lang="en-US" sz="2499" dirty="0" err="1">
                <a:latin typeface="#9Slide04 Rokkitt ExtraBold" panose="00000900000000000000" pitchFamily="2" charset="0"/>
              </a:rPr>
              <a:t>đang</a:t>
            </a:r>
            <a:r>
              <a:rPr lang="en-US" sz="2499" dirty="0">
                <a:latin typeface="#9Slide04 Rokkitt ExtraBold" panose="00000900000000000000" pitchFamily="2" charset="0"/>
              </a:rPr>
              <a:t> </a:t>
            </a:r>
            <a:r>
              <a:rPr lang="en-US" sz="2499" dirty="0" err="1">
                <a:latin typeface="#9Slide04 Rokkitt ExtraBold" panose="00000900000000000000" pitchFamily="2" charset="0"/>
              </a:rPr>
              <a:t>điểm</a:t>
            </a:r>
            <a:r>
              <a:rPr lang="en-US" sz="2499" dirty="0">
                <a:latin typeface="#9Slide04 Rokkitt ExtraBold" panose="00000900000000000000" pitchFamily="2" charset="0"/>
              </a:rPr>
              <a:t>.</a:t>
            </a:r>
          </a:p>
        </p:txBody>
      </p:sp>
      <p:sp>
        <p:nvSpPr>
          <p:cNvPr id="18" name="Freeform 18">
            <a:extLst>
              <a:ext uri="{FF2B5EF4-FFF2-40B4-BE49-F238E27FC236}">
                <a16:creationId xmlns:a16="http://schemas.microsoft.com/office/drawing/2014/main" id="{CDD7A444-3540-D25E-27D4-695EA3EA08D4}"/>
              </a:ext>
            </a:extLst>
          </p:cNvPr>
          <p:cNvSpPr/>
          <p:nvPr/>
        </p:nvSpPr>
        <p:spPr>
          <a:xfrm>
            <a:off x="4013367" y="1453576"/>
            <a:ext cx="2240514" cy="2667278"/>
          </a:xfrm>
          <a:custGeom>
            <a:avLst/>
            <a:gdLst/>
            <a:ahLst/>
            <a:cxnLst/>
            <a:rect l="l" t="t" r="r" b="b"/>
            <a:pathLst>
              <a:path w="2240514" h="2667278">
                <a:moveTo>
                  <a:pt x="0" y="0"/>
                </a:moveTo>
                <a:lnTo>
                  <a:pt x="2240514" y="0"/>
                </a:lnTo>
                <a:lnTo>
                  <a:pt x="2240514" y="2667279"/>
                </a:lnTo>
                <a:lnTo>
                  <a:pt x="0" y="2667279"/>
                </a:lnTo>
                <a:lnTo>
                  <a:pt x="0" y="0"/>
                </a:lnTo>
                <a:close/>
              </a:path>
            </a:pathLst>
          </a:custGeom>
          <a:blipFill>
            <a:blip>
              <a:extLst>
                <a:ext uri="{96DAC541-7B7A-43D3-8B79-37D633B846F1}">
                  <asvg:svgBlip xmlns:asvg="http://schemas.microsoft.com/office/drawing/2016/SVG/main" r:embed="rId6"/>
                </a:ext>
              </a:extLst>
            </a:blip>
            <a:stretch>
              <a:fillRect/>
            </a:stretch>
          </a:blipFill>
        </p:spPr>
      </p:sp>
      <p:sp>
        <p:nvSpPr>
          <p:cNvPr id="19" name="Freeform 19">
            <a:extLst>
              <a:ext uri="{FF2B5EF4-FFF2-40B4-BE49-F238E27FC236}">
                <a16:creationId xmlns:a16="http://schemas.microsoft.com/office/drawing/2014/main" id="{202D7E13-A48E-DA98-DBF2-26D2EADED443}"/>
              </a:ext>
            </a:extLst>
          </p:cNvPr>
          <p:cNvSpPr/>
          <p:nvPr/>
        </p:nvSpPr>
        <p:spPr>
          <a:xfrm>
            <a:off x="13996126" y="7714662"/>
            <a:ext cx="2829068" cy="3087276"/>
          </a:xfrm>
          <a:custGeom>
            <a:avLst/>
            <a:gdLst/>
            <a:ahLst/>
            <a:cxnLst/>
            <a:rect l="l" t="t" r="r" b="b"/>
            <a:pathLst>
              <a:path w="2829068" h="3087276">
                <a:moveTo>
                  <a:pt x="0" y="0"/>
                </a:moveTo>
                <a:lnTo>
                  <a:pt x="2829067" y="0"/>
                </a:lnTo>
                <a:lnTo>
                  <a:pt x="2829067" y="3087276"/>
                </a:lnTo>
                <a:lnTo>
                  <a:pt x="0" y="3087276"/>
                </a:lnTo>
                <a:lnTo>
                  <a:pt x="0" y="0"/>
                </a:lnTo>
                <a:close/>
              </a:path>
            </a:pathLst>
          </a:custGeom>
          <a:blipFill>
            <a:blip>
              <a:extLst>
                <a:ext uri="{96DAC541-7B7A-43D3-8B79-37D633B846F1}">
                  <asvg:svgBlip xmlns:asvg="http://schemas.microsoft.com/office/drawing/2016/SVG/main" r:embed="rId7"/>
                </a:ext>
              </a:extLst>
            </a:blip>
            <a:stretch>
              <a:fillRect/>
            </a:stretch>
          </a:blipFill>
        </p:spPr>
      </p:sp>
      <p:sp>
        <p:nvSpPr>
          <p:cNvPr id="20" name="Freeform 20">
            <a:extLst>
              <a:ext uri="{FF2B5EF4-FFF2-40B4-BE49-F238E27FC236}">
                <a16:creationId xmlns:a16="http://schemas.microsoft.com/office/drawing/2014/main" id="{24A0F564-B8FF-85C7-AD82-2C198349D5EE}"/>
              </a:ext>
            </a:extLst>
          </p:cNvPr>
          <p:cNvSpPr/>
          <p:nvPr/>
        </p:nvSpPr>
        <p:spPr>
          <a:xfrm rot="-635645">
            <a:off x="1203623" y="7985851"/>
            <a:ext cx="2941064" cy="2085482"/>
          </a:xfrm>
          <a:custGeom>
            <a:avLst/>
            <a:gdLst/>
            <a:ahLst/>
            <a:cxnLst/>
            <a:rect l="l" t="t" r="r" b="b"/>
            <a:pathLst>
              <a:path w="2941064" h="2085482">
                <a:moveTo>
                  <a:pt x="0" y="0"/>
                </a:moveTo>
                <a:lnTo>
                  <a:pt x="2941064" y="0"/>
                </a:lnTo>
                <a:lnTo>
                  <a:pt x="2941064" y="2085482"/>
                </a:lnTo>
                <a:lnTo>
                  <a:pt x="0" y="2085482"/>
                </a:lnTo>
                <a:lnTo>
                  <a:pt x="0" y="0"/>
                </a:lnTo>
                <a:close/>
              </a:path>
            </a:pathLst>
          </a:custGeom>
          <a:blipFill>
            <a:blip>
              <a:extLst>
                <a:ext uri="{96DAC541-7B7A-43D3-8B79-37D633B846F1}">
                  <asvg:svgBlip xmlns:asvg="http://schemas.microsoft.com/office/drawing/2016/SVG/main" r:embed="rId8"/>
                </a:ext>
              </a:extLst>
            </a:blip>
            <a:stretch>
              <a:fillRect/>
            </a:stretch>
          </a:blipFill>
        </p:spPr>
      </p:sp>
      <p:sp>
        <p:nvSpPr>
          <p:cNvPr id="21" name="Freeform 21">
            <a:extLst>
              <a:ext uri="{FF2B5EF4-FFF2-40B4-BE49-F238E27FC236}">
                <a16:creationId xmlns:a16="http://schemas.microsoft.com/office/drawing/2014/main" id="{07D2A1C1-9BE4-B0BE-3F75-9A0894D5C9CE}"/>
              </a:ext>
            </a:extLst>
          </p:cNvPr>
          <p:cNvSpPr/>
          <p:nvPr/>
        </p:nvSpPr>
        <p:spPr>
          <a:xfrm rot="-191609">
            <a:off x="-1055788" y="950041"/>
            <a:ext cx="2718936" cy="2565687"/>
          </a:xfrm>
          <a:custGeom>
            <a:avLst/>
            <a:gdLst/>
            <a:ahLst/>
            <a:cxnLst/>
            <a:rect l="l" t="t" r="r" b="b"/>
            <a:pathLst>
              <a:path w="2718936" h="2565687">
                <a:moveTo>
                  <a:pt x="0" y="0"/>
                </a:moveTo>
                <a:lnTo>
                  <a:pt x="2718936" y="0"/>
                </a:lnTo>
                <a:lnTo>
                  <a:pt x="2718936" y="2565687"/>
                </a:lnTo>
                <a:lnTo>
                  <a:pt x="0" y="2565687"/>
                </a:lnTo>
                <a:lnTo>
                  <a:pt x="0" y="0"/>
                </a:lnTo>
                <a:close/>
              </a:path>
            </a:pathLst>
          </a:custGeom>
          <a:blipFill>
            <a:blip>
              <a:extLst>
                <a:ext uri="{96DAC541-7B7A-43D3-8B79-37D633B846F1}">
                  <asvg:svgBlip xmlns:asvg="http://schemas.microsoft.com/office/drawing/2016/SVG/main" r:embed="rId9"/>
                </a:ext>
              </a:extLst>
            </a:blip>
            <a:stretch>
              <a:fillRect/>
            </a:stretch>
          </a:blipFill>
        </p:spPr>
      </p:sp>
      <p:pic>
        <p:nvPicPr>
          <p:cNvPr id="22" name="ĐỒNG HỒ ĐẾM NGƯỢC 30s MP4 Phan Linh">
            <a:hlinkClick r:id="" action="ppaction://media"/>
            <a:extLst>
              <a:ext uri="{FF2B5EF4-FFF2-40B4-BE49-F238E27FC236}">
                <a16:creationId xmlns:a16="http://schemas.microsoft.com/office/drawing/2014/main" id="{EDD8AD98-E66A-D941-9CA9-2431AB7EEB1D}"/>
              </a:ext>
            </a:extLst>
          </p:cNvPr>
          <p:cNvPicPr>
            <a:picLocks noChangeAspect="1"/>
          </p:cNvPicPr>
          <p:nvPr>
            <a:videoFile r:link="rId2"/>
            <p:extLst>
              <p:ext uri="{DAA4B4D4-6D71-4841-9C94-3DE7FCFB9230}">
                <p14:media xmlns:p14="http://schemas.microsoft.com/office/powerpoint/2010/main" r:embed="rId1"/>
              </p:ext>
            </p:extLst>
          </p:nvPr>
        </p:nvPicPr>
        <p:blipFill>
          <a:blip r:embed="rId10"/>
          <a:stretch>
            <a:fillRect/>
          </a:stretch>
        </p:blipFill>
        <p:spPr>
          <a:xfrm>
            <a:off x="13362497" y="2304254"/>
            <a:ext cx="4029733" cy="2277401"/>
          </a:xfrm>
          <a:prstGeom prst="rect">
            <a:avLst/>
          </a:prstGeom>
        </p:spPr>
      </p:pic>
      <p:sp>
        <p:nvSpPr>
          <p:cNvPr id="23" name="AutoShape 2">
            <a:extLst>
              <a:ext uri="{FF2B5EF4-FFF2-40B4-BE49-F238E27FC236}">
                <a16:creationId xmlns:a16="http://schemas.microsoft.com/office/drawing/2014/main" id="{E25B08C9-A475-F128-A7E4-87D959263A53}"/>
              </a:ext>
            </a:extLst>
          </p:cNvPr>
          <p:cNvSpPr/>
          <p:nvPr/>
        </p:nvSpPr>
        <p:spPr>
          <a:xfrm>
            <a:off x="4797453" y="5333302"/>
            <a:ext cx="1731286" cy="1730664"/>
          </a:xfrm>
          <a:prstGeom prst="rect">
            <a:avLst/>
          </a:prstGeom>
          <a:solidFill>
            <a:srgbClr val="EDECED"/>
          </a:solidFill>
        </p:spPr>
      </p:sp>
      <p:sp>
        <p:nvSpPr>
          <p:cNvPr id="24" name="TextBox 7">
            <a:extLst>
              <a:ext uri="{FF2B5EF4-FFF2-40B4-BE49-F238E27FC236}">
                <a16:creationId xmlns:a16="http://schemas.microsoft.com/office/drawing/2014/main" id="{AA58830E-1120-156D-1C67-67F6ABF804AF}"/>
              </a:ext>
            </a:extLst>
          </p:cNvPr>
          <p:cNvSpPr txBox="1"/>
          <p:nvPr/>
        </p:nvSpPr>
        <p:spPr>
          <a:xfrm>
            <a:off x="5190662" y="5282041"/>
            <a:ext cx="944869" cy="1651621"/>
          </a:xfrm>
          <a:prstGeom prst="rect">
            <a:avLst/>
          </a:prstGeom>
        </p:spPr>
        <p:txBody>
          <a:bodyPr lIns="0" tIns="0" rIns="0" bIns="0" rtlCol="0" anchor="t">
            <a:spAutoFit/>
          </a:bodyPr>
          <a:lstStyle/>
          <a:p>
            <a:pPr algn="ctr">
              <a:lnSpc>
                <a:spcPts val="13439"/>
              </a:lnSpc>
              <a:spcBef>
                <a:spcPct val="0"/>
              </a:spcBef>
            </a:pPr>
            <a:r>
              <a:rPr lang="en-US" sz="9600" dirty="0">
                <a:solidFill>
                  <a:srgbClr val="202020"/>
                </a:solidFill>
                <a:latin typeface="#9Slide04 Rokkitt ExtraBold" panose="00000900000000000000" pitchFamily="2" charset="0"/>
              </a:rPr>
              <a:t>U</a:t>
            </a:r>
          </a:p>
        </p:txBody>
      </p:sp>
    </p:spTree>
    <p:extLst>
      <p:ext uri="{BB962C8B-B14F-4D97-AF65-F5344CB8AC3E}">
        <p14:creationId xmlns:p14="http://schemas.microsoft.com/office/powerpoint/2010/main" val="255553567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par>
                                <p:cTn id="11" presetID="16" presetClass="entr" presetSubtype="21"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inVertical)">
                                      <p:cBhvr>
                                        <p:cTn id="16" dur="500"/>
                                        <p:tgtEl>
                                          <p:spTgt spid="7"/>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par>
                                <p:cTn id="23" presetID="16" presetClass="entr" presetSubtype="21"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barn(inVertical)">
                                      <p:cBhvr>
                                        <p:cTn id="25" dur="500"/>
                                        <p:tgtEl>
                                          <p:spTgt spid="23"/>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barn(inVertical)">
                                      <p:cBhvr>
                                        <p:cTn id="28" dur="500"/>
                                        <p:tgtEl>
                                          <p:spTgt spid="24"/>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mediacall" presetSubtype="0" fill="hold" nodeType="clickEffect">
                                  <p:stCondLst>
                                    <p:cond delay="0"/>
                                  </p:stCondLst>
                                  <p:childTnLst>
                                    <p:cmd type="call" cmd="playFrom(0.0)">
                                      <p:cBhvr>
                                        <p:cTn id="32" dur="44768"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33" fill="hold" display="0">
                  <p:stCondLst>
                    <p:cond delay="indefinite"/>
                  </p:stCondLst>
                </p:cTn>
                <p:tgtEl>
                  <p:spTgt spid="22"/>
                </p:tgtEl>
              </p:cMediaNode>
            </p:video>
          </p:childTnLst>
        </p:cTn>
      </p:par>
    </p:tnLst>
    <p:bldLst>
      <p:bldP spid="7" grpId="0"/>
      <p:bldP spid="8" grpId="0"/>
      <p:bldP spid="9" grpId="0"/>
      <p:bldP spid="24"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2000" r="-2000"/>
          </a:stretch>
        </a:blipFill>
        <a:effectLst/>
      </p:bgPr>
    </p:bg>
    <p:spTree>
      <p:nvGrpSpPr>
        <p:cNvPr id="1" name=""/>
        <p:cNvGrpSpPr/>
        <p:nvPr/>
      </p:nvGrpSpPr>
      <p:grpSpPr>
        <a:xfrm>
          <a:off x="0" y="0"/>
          <a:ext cx="0" cy="0"/>
          <a:chOff x="0" y="0"/>
          <a:chExt cx="0" cy="0"/>
        </a:xfrm>
      </p:grpSpPr>
      <p:pic>
        <p:nvPicPr>
          <p:cNvPr id="4" name="hoaa"/>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63981" y="3192743"/>
            <a:ext cx="1226918" cy="1323620"/>
          </a:xfrm>
          <a:prstGeom prst="rect">
            <a:avLst/>
          </a:prstGeom>
          <a:effectLst>
            <a:outerShdw blurRad="63500" sx="102000" sy="102000" algn="ctr" rotWithShape="0">
              <a:prstClr val="black">
                <a:alpha val="40000"/>
              </a:prstClr>
            </a:outerShdw>
          </a:effectLst>
        </p:spPr>
      </p:pic>
      <p:pic>
        <p:nvPicPr>
          <p:cNvPr id="8" name="ong"/>
          <p:cNvPicPr>
            <a:picLocks noChangeAspect="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71500" y="3775785"/>
            <a:ext cx="1714500" cy="1714500"/>
          </a:xfrm>
          <a:prstGeom prst="rect">
            <a:avLst/>
          </a:prstGeom>
        </p:spPr>
      </p:pic>
      <p:pic>
        <p:nvPicPr>
          <p:cNvPr id="9" name="hoad"/>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91841" y="8199541"/>
            <a:ext cx="1226918" cy="1323620"/>
          </a:xfrm>
          <a:prstGeom prst="rect">
            <a:avLst/>
          </a:prstGeom>
          <a:effectLst>
            <a:outerShdw blurRad="50800" dist="38100" dir="16200000" rotWithShape="0">
              <a:prstClr val="black">
                <a:alpha val="40000"/>
              </a:prstClr>
            </a:outerShdw>
          </a:effectLst>
        </p:spPr>
      </p:pic>
      <p:pic>
        <p:nvPicPr>
          <p:cNvPr id="10" name="hoac"/>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36322" y="6590066"/>
            <a:ext cx="1226918" cy="1323620"/>
          </a:xfrm>
          <a:prstGeom prst="rect">
            <a:avLst/>
          </a:prstGeom>
          <a:effectLst>
            <a:outerShdw blurRad="50800" dist="38100" dir="16200000" rotWithShape="0">
              <a:prstClr val="black">
                <a:alpha val="40000"/>
              </a:prstClr>
            </a:outerShdw>
          </a:effectLst>
        </p:spPr>
      </p:pic>
      <p:pic>
        <p:nvPicPr>
          <p:cNvPr id="11" name="hoab"/>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36323" y="4909771"/>
            <a:ext cx="1226918" cy="1323620"/>
          </a:xfrm>
          <a:prstGeom prst="rect">
            <a:avLst/>
          </a:prstGeom>
          <a:effectLst>
            <a:outerShdw blurRad="50800" dist="38100" dir="16200000" rotWithShape="0">
              <a:prstClr val="black">
                <a:alpha val="40000"/>
              </a:prstClr>
            </a:outerShdw>
          </a:effectLst>
        </p:spPr>
      </p:pic>
      <p:sp>
        <p:nvSpPr>
          <p:cNvPr id="16" name="danana"/>
          <p:cNvSpPr txBox="1"/>
          <p:nvPr/>
        </p:nvSpPr>
        <p:spPr>
          <a:xfrm>
            <a:off x="5714995" y="3462138"/>
            <a:ext cx="4724405" cy="738664"/>
          </a:xfrm>
          <a:prstGeom prst="rect">
            <a:avLst/>
          </a:prstGeom>
          <a:effectLst>
            <a:outerShdw blurRad="50800" dist="38100" dir="13500000" algn="br"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pPr defTabSz="1371600"/>
            <a:r>
              <a:rPr lang="en-US" sz="4200" dirty="0">
                <a:solidFill>
                  <a:prstClr val="black"/>
                </a:solidFill>
                <a:latin typeface="Times New Roman" pitchFamily="18" charset="0"/>
                <a:cs typeface="Times New Roman" pitchFamily="18" charset="0"/>
              </a:rPr>
              <a:t>A. </a:t>
            </a:r>
            <a:r>
              <a:rPr lang="en-US" sz="4200" dirty="0" err="1">
                <a:solidFill>
                  <a:prstClr val="black"/>
                </a:solidFill>
                <a:latin typeface="Times New Roman" pitchFamily="18" charset="0"/>
                <a:cs typeface="Times New Roman" pitchFamily="18" charset="0"/>
              </a:rPr>
              <a:t>Miêu</a:t>
            </a:r>
            <a:r>
              <a:rPr lang="en-US" sz="4200" dirty="0">
                <a:solidFill>
                  <a:prstClr val="black"/>
                </a:solidFill>
                <a:latin typeface="Times New Roman" pitchFamily="18" charset="0"/>
                <a:cs typeface="Times New Roman" pitchFamily="18" charset="0"/>
              </a:rPr>
              <a:t> </a:t>
            </a:r>
            <a:r>
              <a:rPr lang="en-US" sz="4200" dirty="0" err="1">
                <a:solidFill>
                  <a:prstClr val="black"/>
                </a:solidFill>
                <a:latin typeface="Times New Roman" pitchFamily="18" charset="0"/>
                <a:cs typeface="Times New Roman" pitchFamily="18" charset="0"/>
              </a:rPr>
              <a:t>tả</a:t>
            </a:r>
            <a:r>
              <a:rPr lang="en-US" sz="4200" dirty="0">
                <a:solidFill>
                  <a:prstClr val="black"/>
                </a:solidFill>
                <a:latin typeface="Times New Roman" pitchFamily="18" charset="0"/>
                <a:cs typeface="Times New Roman" pitchFamily="18" charset="0"/>
              </a:rPr>
              <a:t>, </a:t>
            </a:r>
            <a:r>
              <a:rPr lang="en-US" sz="4200" dirty="0" err="1">
                <a:solidFill>
                  <a:prstClr val="black"/>
                </a:solidFill>
                <a:latin typeface="Times New Roman" pitchFamily="18" charset="0"/>
                <a:cs typeface="Times New Roman" pitchFamily="18" charset="0"/>
              </a:rPr>
              <a:t>tự</a:t>
            </a:r>
            <a:r>
              <a:rPr lang="en-US" sz="4200" dirty="0">
                <a:solidFill>
                  <a:prstClr val="black"/>
                </a:solidFill>
                <a:latin typeface="Times New Roman" pitchFamily="18" charset="0"/>
                <a:cs typeface="Times New Roman" pitchFamily="18" charset="0"/>
              </a:rPr>
              <a:t> </a:t>
            </a:r>
            <a:r>
              <a:rPr lang="en-US" sz="4200" dirty="0" err="1">
                <a:solidFill>
                  <a:prstClr val="black"/>
                </a:solidFill>
                <a:latin typeface="Times New Roman" pitchFamily="18" charset="0"/>
                <a:cs typeface="Times New Roman" pitchFamily="18" charset="0"/>
              </a:rPr>
              <a:t>sự</a:t>
            </a:r>
            <a:endParaRPr lang="en-US" sz="4200" dirty="0">
              <a:solidFill>
                <a:prstClr val="black"/>
              </a:solidFill>
              <a:latin typeface="Times New Roman" pitchFamily="18" charset="0"/>
              <a:cs typeface="Times New Roman" pitchFamily="18" charset="0"/>
            </a:endParaRPr>
          </a:p>
        </p:txBody>
      </p:sp>
      <p:sp>
        <p:nvSpPr>
          <p:cNvPr id="17" name="dapanb"/>
          <p:cNvSpPr txBox="1"/>
          <p:nvPr/>
        </p:nvSpPr>
        <p:spPr>
          <a:xfrm>
            <a:off x="5714993" y="4909771"/>
            <a:ext cx="4724406" cy="1384995"/>
          </a:xfrm>
          <a:prstGeom prst="rect">
            <a:avLst/>
          </a:prstGeom>
          <a:effectLst>
            <a:outerShdw blurRad="50800" dist="38100" dir="16200000"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pPr defTabSz="1371600"/>
            <a:r>
              <a:rPr lang="en-US" sz="4200" dirty="0">
                <a:solidFill>
                  <a:prstClr val="black"/>
                </a:solidFill>
                <a:latin typeface="Times New Roman" pitchFamily="18" charset="0"/>
                <a:cs typeface="Times New Roman" pitchFamily="18" charset="0"/>
              </a:rPr>
              <a:t>B: </a:t>
            </a:r>
            <a:r>
              <a:rPr lang="en-US" sz="4200" dirty="0" err="1">
                <a:solidFill>
                  <a:prstClr val="black"/>
                </a:solidFill>
                <a:latin typeface="Times New Roman" pitchFamily="18" charset="0"/>
                <a:cs typeface="Times New Roman" pitchFamily="18" charset="0"/>
              </a:rPr>
              <a:t>Miêu</a:t>
            </a:r>
            <a:r>
              <a:rPr lang="en-US" sz="4200" dirty="0">
                <a:solidFill>
                  <a:prstClr val="black"/>
                </a:solidFill>
                <a:latin typeface="Times New Roman" pitchFamily="18" charset="0"/>
                <a:cs typeface="Times New Roman" pitchFamily="18" charset="0"/>
              </a:rPr>
              <a:t> </a:t>
            </a:r>
            <a:r>
              <a:rPr lang="en-US" sz="4200" dirty="0" err="1">
                <a:solidFill>
                  <a:prstClr val="black"/>
                </a:solidFill>
                <a:latin typeface="Times New Roman" pitchFamily="18" charset="0"/>
                <a:cs typeface="Times New Roman" pitchFamily="18" charset="0"/>
              </a:rPr>
              <a:t>tả</a:t>
            </a:r>
            <a:r>
              <a:rPr lang="en-US" sz="4200" dirty="0">
                <a:solidFill>
                  <a:prstClr val="black"/>
                </a:solidFill>
                <a:latin typeface="Times New Roman" pitchFamily="18" charset="0"/>
                <a:cs typeface="Times New Roman" pitchFamily="18" charset="0"/>
              </a:rPr>
              <a:t>, </a:t>
            </a:r>
            <a:r>
              <a:rPr lang="en-US" sz="4200" dirty="0" err="1">
                <a:solidFill>
                  <a:prstClr val="black"/>
                </a:solidFill>
                <a:latin typeface="Times New Roman" pitchFamily="18" charset="0"/>
                <a:cs typeface="Times New Roman" pitchFamily="18" charset="0"/>
              </a:rPr>
              <a:t>nghị</a:t>
            </a:r>
            <a:r>
              <a:rPr lang="en-US" sz="4200" dirty="0">
                <a:solidFill>
                  <a:prstClr val="black"/>
                </a:solidFill>
                <a:latin typeface="Times New Roman" pitchFamily="18" charset="0"/>
                <a:cs typeface="Times New Roman" pitchFamily="18" charset="0"/>
              </a:rPr>
              <a:t> </a:t>
            </a:r>
            <a:r>
              <a:rPr lang="en-US" sz="4200" dirty="0" err="1">
                <a:solidFill>
                  <a:prstClr val="black"/>
                </a:solidFill>
                <a:latin typeface="Times New Roman" pitchFamily="18" charset="0"/>
                <a:cs typeface="Times New Roman" pitchFamily="18" charset="0"/>
              </a:rPr>
              <a:t>luận</a:t>
            </a:r>
            <a:endParaRPr lang="en-US" sz="4200" dirty="0">
              <a:solidFill>
                <a:prstClr val="black"/>
              </a:solidFill>
              <a:latin typeface="Times New Roman" pitchFamily="18" charset="0"/>
              <a:cs typeface="Times New Roman" pitchFamily="18" charset="0"/>
            </a:endParaRPr>
          </a:p>
        </p:txBody>
      </p:sp>
      <p:sp>
        <p:nvSpPr>
          <p:cNvPr id="18" name="dapanc"/>
          <p:cNvSpPr txBox="1"/>
          <p:nvPr/>
        </p:nvSpPr>
        <p:spPr>
          <a:xfrm>
            <a:off x="5714994" y="6821795"/>
            <a:ext cx="4724405" cy="738664"/>
          </a:xfrm>
          <a:prstGeom prst="rect">
            <a:avLst/>
          </a:prstGeom>
          <a:effectLst>
            <a:outerShdw blurRad="50800" dist="38100" dir="16200000"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pPr defTabSz="1371600"/>
            <a:r>
              <a:rPr lang="en-US" sz="4200" dirty="0">
                <a:solidFill>
                  <a:prstClr val="black"/>
                </a:solidFill>
                <a:latin typeface="Times New Roman" pitchFamily="18" charset="0"/>
                <a:cs typeface="Times New Roman" pitchFamily="18" charset="0"/>
              </a:rPr>
              <a:t>C: </a:t>
            </a:r>
            <a:r>
              <a:rPr lang="en-US" sz="4200" dirty="0" err="1">
                <a:solidFill>
                  <a:prstClr val="black"/>
                </a:solidFill>
                <a:latin typeface="Times New Roman" pitchFamily="18" charset="0"/>
                <a:cs typeface="Times New Roman" pitchFamily="18" charset="0"/>
              </a:rPr>
              <a:t>Tự</a:t>
            </a:r>
            <a:r>
              <a:rPr lang="en-US" sz="4200" dirty="0">
                <a:solidFill>
                  <a:prstClr val="black"/>
                </a:solidFill>
                <a:latin typeface="Times New Roman" pitchFamily="18" charset="0"/>
                <a:cs typeface="Times New Roman" pitchFamily="18" charset="0"/>
              </a:rPr>
              <a:t> </a:t>
            </a:r>
            <a:r>
              <a:rPr lang="en-US" sz="4200" dirty="0" err="1">
                <a:solidFill>
                  <a:prstClr val="black"/>
                </a:solidFill>
                <a:latin typeface="Times New Roman" pitchFamily="18" charset="0"/>
                <a:cs typeface="Times New Roman" pitchFamily="18" charset="0"/>
              </a:rPr>
              <a:t>sự</a:t>
            </a:r>
            <a:r>
              <a:rPr lang="en-US" sz="4200" dirty="0">
                <a:solidFill>
                  <a:prstClr val="black"/>
                </a:solidFill>
                <a:latin typeface="Times New Roman" pitchFamily="18" charset="0"/>
                <a:cs typeface="Times New Roman" pitchFamily="18" charset="0"/>
              </a:rPr>
              <a:t>, </a:t>
            </a:r>
            <a:r>
              <a:rPr lang="en-US" sz="4200" dirty="0" err="1">
                <a:solidFill>
                  <a:prstClr val="black"/>
                </a:solidFill>
                <a:latin typeface="Times New Roman" pitchFamily="18" charset="0"/>
                <a:cs typeface="Times New Roman" pitchFamily="18" charset="0"/>
              </a:rPr>
              <a:t>nghị</a:t>
            </a:r>
            <a:r>
              <a:rPr lang="en-US" sz="4200" dirty="0">
                <a:solidFill>
                  <a:prstClr val="black"/>
                </a:solidFill>
                <a:latin typeface="Times New Roman" pitchFamily="18" charset="0"/>
                <a:cs typeface="Times New Roman" pitchFamily="18" charset="0"/>
              </a:rPr>
              <a:t> </a:t>
            </a:r>
            <a:r>
              <a:rPr lang="en-US" sz="4200" dirty="0" err="1">
                <a:solidFill>
                  <a:prstClr val="black"/>
                </a:solidFill>
                <a:latin typeface="Times New Roman" pitchFamily="18" charset="0"/>
                <a:cs typeface="Times New Roman" pitchFamily="18" charset="0"/>
              </a:rPr>
              <a:t>luận</a:t>
            </a:r>
            <a:endParaRPr lang="en-US" sz="4200" dirty="0">
              <a:solidFill>
                <a:prstClr val="black"/>
              </a:solidFill>
              <a:latin typeface="Times New Roman" pitchFamily="18" charset="0"/>
              <a:cs typeface="Times New Roman" pitchFamily="18" charset="0"/>
            </a:endParaRPr>
          </a:p>
        </p:txBody>
      </p:sp>
      <p:sp>
        <p:nvSpPr>
          <p:cNvPr id="19" name="dapand"/>
          <p:cNvSpPr txBox="1"/>
          <p:nvPr/>
        </p:nvSpPr>
        <p:spPr>
          <a:xfrm>
            <a:off x="5714994" y="8147847"/>
            <a:ext cx="4724405" cy="1384995"/>
          </a:xfrm>
          <a:prstGeom prst="rect">
            <a:avLst/>
          </a:prstGeom>
          <a:effectLst>
            <a:outerShdw blurRad="50800" dist="38100" dir="16200000"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pPr defTabSz="1371600"/>
            <a:r>
              <a:rPr lang="en-US" sz="4200" dirty="0">
                <a:solidFill>
                  <a:prstClr val="black"/>
                </a:solidFill>
                <a:latin typeface="Times New Roman" pitchFamily="18" charset="0"/>
                <a:cs typeface="Times New Roman" pitchFamily="18" charset="0"/>
              </a:rPr>
              <a:t>D: </a:t>
            </a:r>
            <a:r>
              <a:rPr lang="en-US" sz="4200" dirty="0" err="1">
                <a:solidFill>
                  <a:prstClr val="black"/>
                </a:solidFill>
                <a:latin typeface="Times New Roman" pitchFamily="18" charset="0"/>
                <a:cs typeface="Times New Roman" pitchFamily="18" charset="0"/>
              </a:rPr>
              <a:t>nghị</a:t>
            </a:r>
            <a:r>
              <a:rPr lang="en-US" sz="4200" dirty="0">
                <a:solidFill>
                  <a:prstClr val="black"/>
                </a:solidFill>
                <a:latin typeface="Times New Roman" pitchFamily="18" charset="0"/>
                <a:cs typeface="Times New Roman" pitchFamily="18" charset="0"/>
              </a:rPr>
              <a:t> </a:t>
            </a:r>
            <a:r>
              <a:rPr lang="en-US" sz="4200" dirty="0" err="1">
                <a:solidFill>
                  <a:prstClr val="black"/>
                </a:solidFill>
                <a:latin typeface="Times New Roman" pitchFamily="18" charset="0"/>
                <a:cs typeface="Times New Roman" pitchFamily="18" charset="0"/>
              </a:rPr>
              <a:t>luận</a:t>
            </a:r>
            <a:r>
              <a:rPr lang="en-US" sz="4200" dirty="0">
                <a:solidFill>
                  <a:prstClr val="black"/>
                </a:solidFill>
                <a:latin typeface="Times New Roman" pitchFamily="18" charset="0"/>
                <a:cs typeface="Times New Roman" pitchFamily="18" charset="0"/>
              </a:rPr>
              <a:t>, </a:t>
            </a:r>
            <a:r>
              <a:rPr lang="en-US" sz="4200" dirty="0" err="1">
                <a:solidFill>
                  <a:prstClr val="black"/>
                </a:solidFill>
                <a:latin typeface="Times New Roman" pitchFamily="18" charset="0"/>
                <a:cs typeface="Times New Roman" pitchFamily="18" charset="0"/>
              </a:rPr>
              <a:t>chính</a:t>
            </a:r>
            <a:r>
              <a:rPr lang="en-US" sz="4200" dirty="0">
                <a:solidFill>
                  <a:prstClr val="black"/>
                </a:solidFill>
                <a:latin typeface="Times New Roman" pitchFamily="18" charset="0"/>
                <a:cs typeface="Times New Roman" pitchFamily="18" charset="0"/>
              </a:rPr>
              <a:t> </a:t>
            </a:r>
            <a:r>
              <a:rPr lang="en-US" sz="4200" dirty="0" err="1">
                <a:solidFill>
                  <a:prstClr val="black"/>
                </a:solidFill>
                <a:latin typeface="Times New Roman" pitchFamily="18" charset="0"/>
                <a:cs typeface="Times New Roman" pitchFamily="18" charset="0"/>
              </a:rPr>
              <a:t>luận</a:t>
            </a:r>
            <a:endParaRPr lang="en-US" sz="4200" dirty="0">
              <a:solidFill>
                <a:prstClr val="black"/>
              </a:solidFill>
              <a:latin typeface="Times New Roman" pitchFamily="18" charset="0"/>
              <a:cs typeface="Times New Roman" pitchFamily="18" charset="0"/>
            </a:endParaRPr>
          </a:p>
        </p:txBody>
      </p:sp>
      <p:sp>
        <p:nvSpPr>
          <p:cNvPr id="22" name="cauhoi"/>
          <p:cNvSpPr/>
          <p:nvPr/>
        </p:nvSpPr>
        <p:spPr>
          <a:xfrm>
            <a:off x="1904999" y="43532"/>
            <a:ext cx="12247605" cy="2928103"/>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algn="ctr" defTabSz="1371600"/>
            <a:endParaRPr lang="en-US" sz="2700">
              <a:solidFill>
                <a:prstClr val="black"/>
              </a:solidFill>
              <a:latin typeface="Calibri"/>
            </a:endParaRPr>
          </a:p>
        </p:txBody>
      </p:sp>
      <p:sp>
        <p:nvSpPr>
          <p:cNvPr id="24" name="nhanb"/>
          <p:cNvSpPr/>
          <p:nvPr/>
        </p:nvSpPr>
        <p:spPr>
          <a:xfrm>
            <a:off x="4091640" y="4824717"/>
            <a:ext cx="1371600" cy="13716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a:endParaRPr>
          </a:p>
        </p:txBody>
      </p:sp>
      <p:sp>
        <p:nvSpPr>
          <p:cNvPr id="26" name="nhand"/>
          <p:cNvSpPr/>
          <p:nvPr/>
        </p:nvSpPr>
        <p:spPr>
          <a:xfrm>
            <a:off x="4198716" y="8154545"/>
            <a:ext cx="1371600" cy="13716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srgbClr val="FF0000"/>
              </a:solidFill>
              <a:latin typeface="Calibri"/>
            </a:endParaRPr>
          </a:p>
        </p:txBody>
      </p:sp>
      <p:sp>
        <p:nvSpPr>
          <p:cNvPr id="27" name="nhanc"/>
          <p:cNvSpPr/>
          <p:nvPr/>
        </p:nvSpPr>
        <p:spPr>
          <a:xfrm>
            <a:off x="4219499" y="6509970"/>
            <a:ext cx="1371600" cy="13716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a:endParaRPr>
          </a:p>
        </p:txBody>
      </p:sp>
      <p:sp>
        <p:nvSpPr>
          <p:cNvPr id="25" name="cauhoi"/>
          <p:cNvSpPr txBox="1"/>
          <p:nvPr/>
        </p:nvSpPr>
        <p:spPr>
          <a:xfrm>
            <a:off x="2971800" y="685801"/>
            <a:ext cx="10398726" cy="2123658"/>
          </a:xfrm>
          <a:prstGeom prst="rect">
            <a:avLst/>
          </a:prstGeom>
          <a:noFill/>
        </p:spPr>
        <p:txBody>
          <a:bodyPr wrap="square" rtlCol="0">
            <a:spAutoFit/>
          </a:bodyPr>
          <a:lstStyle/>
          <a:p>
            <a:pPr algn="ctr" defTabSz="1371600"/>
            <a:r>
              <a:rPr lang="en-US" sz="4400" b="1" dirty="0">
                <a:solidFill>
                  <a:prstClr val="black"/>
                </a:solidFill>
                <a:latin typeface="Times New Roman" pitchFamily="18" charset="0"/>
                <a:cs typeface="Times New Roman" pitchFamily="18" charset="0"/>
              </a:rPr>
              <a:t>3. </a:t>
            </a:r>
            <a:r>
              <a:rPr lang="en-US" sz="4400" b="1" dirty="0" err="1">
                <a:solidFill>
                  <a:prstClr val="black"/>
                </a:solidFill>
                <a:latin typeface="Times New Roman" pitchFamily="18" charset="0"/>
                <a:cs typeface="Times New Roman" pitchFamily="18" charset="0"/>
              </a:rPr>
              <a:t>Trong</a:t>
            </a:r>
            <a:r>
              <a:rPr lang="en-US" sz="4400" b="1" dirty="0">
                <a:solidFill>
                  <a:prstClr val="black"/>
                </a:solidFill>
                <a:latin typeface="Times New Roman" pitchFamily="18" charset="0"/>
                <a:cs typeface="Times New Roman" pitchFamily="18" charset="0"/>
              </a:rPr>
              <a:t> </a:t>
            </a:r>
            <a:r>
              <a:rPr lang="en-US" sz="4400" b="1" dirty="0" err="1">
                <a:solidFill>
                  <a:prstClr val="black"/>
                </a:solidFill>
                <a:latin typeface="Times New Roman" pitchFamily="18" charset="0"/>
                <a:cs typeface="Times New Roman" pitchFamily="18" charset="0"/>
              </a:rPr>
              <a:t>văn</a:t>
            </a:r>
            <a:r>
              <a:rPr lang="en-US" sz="4400" b="1" dirty="0">
                <a:solidFill>
                  <a:prstClr val="black"/>
                </a:solidFill>
                <a:latin typeface="Times New Roman" pitchFamily="18" charset="0"/>
                <a:cs typeface="Times New Roman" pitchFamily="18" charset="0"/>
              </a:rPr>
              <a:t> </a:t>
            </a:r>
            <a:r>
              <a:rPr lang="en-US" sz="4400" b="1" dirty="0" err="1">
                <a:solidFill>
                  <a:prstClr val="black"/>
                </a:solidFill>
                <a:latin typeface="Times New Roman" pitchFamily="18" charset="0"/>
                <a:cs typeface="Times New Roman" pitchFamily="18" charset="0"/>
              </a:rPr>
              <a:t>bản</a:t>
            </a:r>
            <a:r>
              <a:rPr lang="en-US" sz="4400" b="1" dirty="0">
                <a:solidFill>
                  <a:prstClr val="black"/>
                </a:solidFill>
                <a:latin typeface="Times New Roman" pitchFamily="18" charset="0"/>
                <a:cs typeface="Times New Roman" pitchFamily="18" charset="0"/>
              </a:rPr>
              <a:t>, </a:t>
            </a:r>
            <a:r>
              <a:rPr lang="en-US" sz="4400" b="1" dirty="0" err="1">
                <a:solidFill>
                  <a:prstClr val="black"/>
                </a:solidFill>
                <a:latin typeface="Times New Roman" pitchFamily="18" charset="0"/>
                <a:cs typeface="Times New Roman" pitchFamily="18" charset="0"/>
              </a:rPr>
              <a:t>tác</a:t>
            </a:r>
            <a:r>
              <a:rPr lang="en-US" sz="4400" b="1" dirty="0">
                <a:solidFill>
                  <a:prstClr val="black"/>
                </a:solidFill>
                <a:latin typeface="Times New Roman" pitchFamily="18" charset="0"/>
                <a:cs typeface="Times New Roman" pitchFamily="18" charset="0"/>
              </a:rPr>
              <a:t> </a:t>
            </a:r>
            <a:r>
              <a:rPr lang="en-US" sz="4400" b="1" dirty="0" err="1">
                <a:solidFill>
                  <a:prstClr val="black"/>
                </a:solidFill>
                <a:latin typeface="Times New Roman" pitchFamily="18" charset="0"/>
                <a:cs typeface="Times New Roman" pitchFamily="18" charset="0"/>
              </a:rPr>
              <a:t>giả</a:t>
            </a:r>
            <a:r>
              <a:rPr lang="en-US" sz="4400" b="1" dirty="0">
                <a:solidFill>
                  <a:prstClr val="black"/>
                </a:solidFill>
                <a:latin typeface="Times New Roman" pitchFamily="18" charset="0"/>
                <a:cs typeface="Times New Roman" pitchFamily="18" charset="0"/>
              </a:rPr>
              <a:t> </a:t>
            </a:r>
            <a:r>
              <a:rPr lang="en-US" sz="4400" b="1" dirty="0" err="1">
                <a:solidFill>
                  <a:prstClr val="black"/>
                </a:solidFill>
                <a:latin typeface="Times New Roman" pitchFamily="18" charset="0"/>
                <a:cs typeface="Times New Roman" pitchFamily="18" charset="0"/>
              </a:rPr>
              <a:t>đã</a:t>
            </a:r>
            <a:r>
              <a:rPr lang="en-US" sz="4400" b="1" dirty="0">
                <a:solidFill>
                  <a:prstClr val="black"/>
                </a:solidFill>
                <a:latin typeface="Times New Roman" pitchFamily="18" charset="0"/>
                <a:cs typeface="Times New Roman" pitchFamily="18" charset="0"/>
              </a:rPr>
              <a:t> </a:t>
            </a:r>
            <a:r>
              <a:rPr lang="en-US" sz="4400" b="1" dirty="0" err="1">
                <a:solidFill>
                  <a:prstClr val="black"/>
                </a:solidFill>
                <a:latin typeface="Times New Roman" pitchFamily="18" charset="0"/>
                <a:cs typeface="Times New Roman" pitchFamily="18" charset="0"/>
              </a:rPr>
              <a:t>khéo</a:t>
            </a:r>
            <a:r>
              <a:rPr lang="en-US" sz="4400" b="1" dirty="0">
                <a:solidFill>
                  <a:prstClr val="black"/>
                </a:solidFill>
                <a:latin typeface="Times New Roman" pitchFamily="18" charset="0"/>
                <a:cs typeface="Times New Roman" pitchFamily="18" charset="0"/>
              </a:rPr>
              <a:t> </a:t>
            </a:r>
            <a:r>
              <a:rPr lang="en-US" sz="4400" b="1" dirty="0" err="1">
                <a:solidFill>
                  <a:prstClr val="black"/>
                </a:solidFill>
                <a:latin typeface="Times New Roman" pitchFamily="18" charset="0"/>
                <a:cs typeface="Times New Roman" pitchFamily="18" charset="0"/>
              </a:rPr>
              <a:t>léo</a:t>
            </a:r>
            <a:r>
              <a:rPr lang="en-US" sz="4400" b="1" dirty="0">
                <a:solidFill>
                  <a:prstClr val="black"/>
                </a:solidFill>
                <a:latin typeface="Times New Roman" pitchFamily="18" charset="0"/>
                <a:cs typeface="Times New Roman" pitchFamily="18" charset="0"/>
              </a:rPr>
              <a:t> </a:t>
            </a:r>
            <a:r>
              <a:rPr lang="en-US" sz="4400" b="1" dirty="0" err="1">
                <a:solidFill>
                  <a:prstClr val="black"/>
                </a:solidFill>
                <a:latin typeface="Times New Roman" pitchFamily="18" charset="0"/>
                <a:cs typeface="Times New Roman" pitchFamily="18" charset="0"/>
              </a:rPr>
              <a:t>kết</a:t>
            </a:r>
            <a:r>
              <a:rPr lang="en-US" sz="4400" b="1" dirty="0">
                <a:solidFill>
                  <a:prstClr val="black"/>
                </a:solidFill>
                <a:latin typeface="Times New Roman" pitchFamily="18" charset="0"/>
                <a:cs typeface="Times New Roman" pitchFamily="18" charset="0"/>
              </a:rPr>
              <a:t> </a:t>
            </a:r>
            <a:r>
              <a:rPr lang="en-US" sz="4400" b="1" dirty="0" err="1">
                <a:solidFill>
                  <a:prstClr val="black"/>
                </a:solidFill>
                <a:latin typeface="Times New Roman" pitchFamily="18" charset="0"/>
                <a:cs typeface="Times New Roman" pitchFamily="18" charset="0"/>
              </a:rPr>
              <a:t>hợp</a:t>
            </a:r>
            <a:r>
              <a:rPr lang="en-US" sz="4400" b="1" dirty="0">
                <a:solidFill>
                  <a:prstClr val="black"/>
                </a:solidFill>
                <a:latin typeface="Times New Roman" pitchFamily="18" charset="0"/>
                <a:cs typeface="Times New Roman" pitchFamily="18" charset="0"/>
              </a:rPr>
              <a:t> </a:t>
            </a:r>
            <a:r>
              <a:rPr lang="en-US" sz="4400" b="1" dirty="0" err="1">
                <a:solidFill>
                  <a:prstClr val="black"/>
                </a:solidFill>
                <a:latin typeface="Times New Roman" pitchFamily="18" charset="0"/>
                <a:cs typeface="Times New Roman" pitchFamily="18" charset="0"/>
              </a:rPr>
              <a:t>yếu</a:t>
            </a:r>
            <a:r>
              <a:rPr lang="en-US" sz="4400" b="1" dirty="0">
                <a:solidFill>
                  <a:prstClr val="black"/>
                </a:solidFill>
                <a:latin typeface="Times New Roman" pitchFamily="18" charset="0"/>
                <a:cs typeface="Times New Roman" pitchFamily="18" charset="0"/>
              </a:rPr>
              <a:t> </a:t>
            </a:r>
            <a:r>
              <a:rPr lang="en-US" sz="4400" b="1" dirty="0" err="1">
                <a:solidFill>
                  <a:prstClr val="black"/>
                </a:solidFill>
                <a:latin typeface="Times New Roman" pitchFamily="18" charset="0"/>
                <a:cs typeface="Times New Roman" pitchFamily="18" charset="0"/>
              </a:rPr>
              <a:t>tố</a:t>
            </a:r>
            <a:r>
              <a:rPr lang="en-US" sz="4400" b="1" dirty="0">
                <a:solidFill>
                  <a:prstClr val="black"/>
                </a:solidFill>
                <a:latin typeface="Times New Roman" pitchFamily="18" charset="0"/>
                <a:cs typeface="Times New Roman" pitchFamily="18" charset="0"/>
              </a:rPr>
              <a:t> </a:t>
            </a:r>
            <a:r>
              <a:rPr lang="en-US" sz="4400" b="1" dirty="0" err="1">
                <a:solidFill>
                  <a:prstClr val="black"/>
                </a:solidFill>
                <a:latin typeface="Times New Roman" pitchFamily="18" charset="0"/>
                <a:cs typeface="Times New Roman" pitchFamily="18" charset="0"/>
              </a:rPr>
              <a:t>biểu</a:t>
            </a:r>
            <a:r>
              <a:rPr lang="en-US" sz="4400" b="1" dirty="0">
                <a:solidFill>
                  <a:prstClr val="black"/>
                </a:solidFill>
                <a:latin typeface="Times New Roman" pitchFamily="18" charset="0"/>
                <a:cs typeface="Times New Roman" pitchFamily="18" charset="0"/>
              </a:rPr>
              <a:t> </a:t>
            </a:r>
            <a:r>
              <a:rPr lang="en-US" sz="4400" b="1" dirty="0" err="1">
                <a:solidFill>
                  <a:prstClr val="black"/>
                </a:solidFill>
                <a:latin typeface="Times New Roman" pitchFamily="18" charset="0"/>
                <a:cs typeface="Times New Roman" pitchFamily="18" charset="0"/>
              </a:rPr>
              <a:t>cảm</a:t>
            </a:r>
            <a:r>
              <a:rPr lang="en-US" sz="4400" b="1" dirty="0">
                <a:solidFill>
                  <a:prstClr val="black"/>
                </a:solidFill>
                <a:latin typeface="Times New Roman" pitchFamily="18" charset="0"/>
                <a:cs typeface="Times New Roman" pitchFamily="18" charset="0"/>
              </a:rPr>
              <a:t> </a:t>
            </a:r>
            <a:r>
              <a:rPr lang="en-US" sz="4400" b="1" dirty="0" err="1">
                <a:solidFill>
                  <a:prstClr val="black"/>
                </a:solidFill>
                <a:latin typeface="Times New Roman" pitchFamily="18" charset="0"/>
                <a:cs typeface="Times New Roman" pitchFamily="18" charset="0"/>
              </a:rPr>
              <a:t>với</a:t>
            </a:r>
            <a:r>
              <a:rPr lang="en-US" sz="4400" b="1" dirty="0">
                <a:solidFill>
                  <a:prstClr val="black"/>
                </a:solidFill>
                <a:latin typeface="Times New Roman" pitchFamily="18" charset="0"/>
                <a:cs typeface="Times New Roman" pitchFamily="18" charset="0"/>
              </a:rPr>
              <a:t> </a:t>
            </a:r>
            <a:r>
              <a:rPr lang="en-US" sz="4400" b="1" dirty="0" err="1">
                <a:solidFill>
                  <a:prstClr val="black"/>
                </a:solidFill>
                <a:latin typeface="Times New Roman" pitchFamily="18" charset="0"/>
                <a:cs typeface="Times New Roman" pitchFamily="18" charset="0"/>
              </a:rPr>
              <a:t>những</a:t>
            </a:r>
            <a:r>
              <a:rPr lang="en-US" sz="4400" b="1" dirty="0">
                <a:solidFill>
                  <a:prstClr val="black"/>
                </a:solidFill>
                <a:latin typeface="Times New Roman" pitchFamily="18" charset="0"/>
                <a:cs typeface="Times New Roman" pitchFamily="18" charset="0"/>
              </a:rPr>
              <a:t> </a:t>
            </a:r>
            <a:r>
              <a:rPr lang="en-US" sz="4400" b="1" dirty="0" err="1">
                <a:solidFill>
                  <a:prstClr val="black"/>
                </a:solidFill>
                <a:latin typeface="Times New Roman" pitchFamily="18" charset="0"/>
                <a:cs typeface="Times New Roman" pitchFamily="18" charset="0"/>
              </a:rPr>
              <a:t>yếu</a:t>
            </a:r>
            <a:r>
              <a:rPr lang="en-US" sz="4400" b="1" dirty="0">
                <a:solidFill>
                  <a:prstClr val="black"/>
                </a:solidFill>
                <a:latin typeface="Times New Roman" pitchFamily="18" charset="0"/>
                <a:cs typeface="Times New Roman" pitchFamily="18" charset="0"/>
              </a:rPr>
              <a:t> </a:t>
            </a:r>
            <a:r>
              <a:rPr lang="en-US" sz="4400" b="1" dirty="0" err="1">
                <a:solidFill>
                  <a:prstClr val="black"/>
                </a:solidFill>
                <a:latin typeface="Times New Roman" pitchFamily="18" charset="0"/>
                <a:cs typeface="Times New Roman" pitchFamily="18" charset="0"/>
              </a:rPr>
              <a:t>tố</a:t>
            </a:r>
            <a:r>
              <a:rPr lang="en-US" sz="4400" b="1" dirty="0">
                <a:solidFill>
                  <a:prstClr val="black"/>
                </a:solidFill>
                <a:latin typeface="Times New Roman" pitchFamily="18" charset="0"/>
                <a:cs typeface="Times New Roman" pitchFamily="18" charset="0"/>
              </a:rPr>
              <a:t> </a:t>
            </a:r>
            <a:r>
              <a:rPr lang="en-US" sz="4400" b="1" dirty="0" err="1">
                <a:solidFill>
                  <a:prstClr val="black"/>
                </a:solidFill>
                <a:latin typeface="Times New Roman" pitchFamily="18" charset="0"/>
                <a:cs typeface="Times New Roman" pitchFamily="18" charset="0"/>
              </a:rPr>
              <a:t>nào</a:t>
            </a:r>
            <a:r>
              <a:rPr lang="en-US" sz="4400" b="1" dirty="0">
                <a:solidFill>
                  <a:prstClr val="black"/>
                </a:solidFill>
                <a:latin typeface="Times New Roman" pitchFamily="18" charset="0"/>
                <a:cs typeface="Times New Roman" pitchFamily="18" charset="0"/>
              </a:rPr>
              <a:t>?</a:t>
            </a:r>
          </a:p>
        </p:txBody>
      </p:sp>
      <p:pic>
        <p:nvPicPr>
          <p:cNvPr id="32"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9431000" y="4340679"/>
            <a:ext cx="914400" cy="914400"/>
          </a:xfrm>
          <a:prstGeom prst="rect">
            <a:avLst/>
          </a:prstGeom>
        </p:spPr>
      </p:pic>
      <p:pic>
        <p:nvPicPr>
          <p:cNvPr id="33" name="mattroi"/>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152605" y="0"/>
            <a:ext cx="1706703" cy="1706703"/>
          </a:xfrm>
          <a:prstGeom prst="rect">
            <a:avLst/>
          </a:prstGeom>
        </p:spPr>
      </p:pic>
      <p:pic>
        <p:nvPicPr>
          <p:cNvPr id="20" name="Picture 19">
            <a:hlinkClick r:id="rId10" action="ppaction://hlinksldjump"/>
          </p:cNvPr>
          <p:cNvPicPr>
            <a:picLocks noChangeAspect="1"/>
          </p:cNvPicPr>
          <p:nvPr/>
        </p:nvPicPr>
        <p:blipFill>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3370526" y="6923001"/>
            <a:ext cx="2350779" cy="2969181"/>
          </a:xfrm>
          <a:prstGeom prst="rect">
            <a:avLst/>
          </a:prstGeom>
        </p:spPr>
      </p:pic>
    </p:spTree>
    <p:extLst>
      <p:ext uri="{BB962C8B-B14F-4D97-AF65-F5344CB8AC3E}">
        <p14:creationId xmlns:p14="http://schemas.microsoft.com/office/powerpoint/2010/main" val="4152303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childTnLst>
                          </p:cTn>
                        </p:par>
                        <p:par>
                          <p:cTn id="22" fill="hold">
                            <p:stCondLst>
                              <p:cond delay="1000"/>
                            </p:stCondLst>
                            <p:childTnLst>
                              <p:par>
                                <p:cTn id="23" presetID="42" presetClass="entr" presetSubtype="0" fill="hold" grpId="0" nodeType="after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1000"/>
                                        <p:tgtEl>
                                          <p:spTgt spid="17"/>
                                        </p:tgtEl>
                                      </p:cBhvr>
                                    </p:animEffect>
                                    <p:anim calcmode="lin" valueType="num">
                                      <p:cBhvr>
                                        <p:cTn id="26" dur="1000" fill="hold"/>
                                        <p:tgtEl>
                                          <p:spTgt spid="17"/>
                                        </p:tgtEl>
                                        <p:attrNameLst>
                                          <p:attrName>ppt_x</p:attrName>
                                        </p:attrNameLst>
                                      </p:cBhvr>
                                      <p:tavLst>
                                        <p:tav tm="0">
                                          <p:val>
                                            <p:strVal val="#ppt_x"/>
                                          </p:val>
                                        </p:tav>
                                        <p:tav tm="100000">
                                          <p:val>
                                            <p:strVal val="#ppt_x"/>
                                          </p:val>
                                        </p:tav>
                                      </p:tavLst>
                                    </p:anim>
                                    <p:anim calcmode="lin" valueType="num">
                                      <p:cBhvr>
                                        <p:cTn id="2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1000"/>
                                        <p:tgtEl>
                                          <p:spTgt spid="10"/>
                                        </p:tgtEl>
                                      </p:cBhvr>
                                    </p:animEffect>
                                    <p:anim calcmode="lin" valueType="num">
                                      <p:cBhvr>
                                        <p:cTn id="33" dur="1000" fill="hold"/>
                                        <p:tgtEl>
                                          <p:spTgt spid="10"/>
                                        </p:tgtEl>
                                        <p:attrNameLst>
                                          <p:attrName>ppt_x</p:attrName>
                                        </p:attrNameLst>
                                      </p:cBhvr>
                                      <p:tavLst>
                                        <p:tav tm="0">
                                          <p:val>
                                            <p:strVal val="#ppt_x"/>
                                          </p:val>
                                        </p:tav>
                                        <p:tav tm="100000">
                                          <p:val>
                                            <p:strVal val="#ppt_x"/>
                                          </p:val>
                                        </p:tav>
                                      </p:tavLst>
                                    </p:anim>
                                    <p:anim calcmode="lin" valueType="num">
                                      <p:cBhvr>
                                        <p:cTn id="34" dur="1000" fill="hold"/>
                                        <p:tgtEl>
                                          <p:spTgt spid="10"/>
                                        </p:tgtEl>
                                        <p:attrNameLst>
                                          <p:attrName>ppt_y</p:attrName>
                                        </p:attrNameLst>
                                      </p:cBhvr>
                                      <p:tavLst>
                                        <p:tav tm="0">
                                          <p:val>
                                            <p:strVal val="#ppt_y+.1"/>
                                          </p:val>
                                        </p:tav>
                                        <p:tav tm="100000">
                                          <p:val>
                                            <p:strVal val="#ppt_y"/>
                                          </p:val>
                                        </p:tav>
                                      </p:tavLst>
                                    </p:anim>
                                  </p:childTnLst>
                                </p:cTn>
                              </p:par>
                            </p:childTnLst>
                          </p:cTn>
                        </p:par>
                        <p:par>
                          <p:cTn id="35" fill="hold">
                            <p:stCondLst>
                              <p:cond delay="1000"/>
                            </p:stCondLst>
                            <p:childTnLst>
                              <p:par>
                                <p:cTn id="36" presetID="42" presetClass="entr" presetSubtype="0" fill="hold" grpId="0" nodeType="after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fade">
                                      <p:cBhvr>
                                        <p:cTn id="38" dur="1000"/>
                                        <p:tgtEl>
                                          <p:spTgt spid="18"/>
                                        </p:tgtEl>
                                      </p:cBhvr>
                                    </p:animEffect>
                                    <p:anim calcmode="lin" valueType="num">
                                      <p:cBhvr>
                                        <p:cTn id="39" dur="1000" fill="hold"/>
                                        <p:tgtEl>
                                          <p:spTgt spid="18"/>
                                        </p:tgtEl>
                                        <p:attrNameLst>
                                          <p:attrName>ppt_x</p:attrName>
                                        </p:attrNameLst>
                                      </p:cBhvr>
                                      <p:tavLst>
                                        <p:tav tm="0">
                                          <p:val>
                                            <p:strVal val="#ppt_x"/>
                                          </p:val>
                                        </p:tav>
                                        <p:tav tm="100000">
                                          <p:val>
                                            <p:strVal val="#ppt_x"/>
                                          </p:val>
                                        </p:tav>
                                      </p:tavLst>
                                    </p:anim>
                                    <p:anim calcmode="lin" valueType="num">
                                      <p:cBhvr>
                                        <p:cTn id="40"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fade">
                                      <p:cBhvr>
                                        <p:cTn id="45" dur="1000"/>
                                        <p:tgtEl>
                                          <p:spTgt spid="9"/>
                                        </p:tgtEl>
                                      </p:cBhvr>
                                    </p:animEffect>
                                    <p:anim calcmode="lin" valueType="num">
                                      <p:cBhvr>
                                        <p:cTn id="46" dur="1000" fill="hold"/>
                                        <p:tgtEl>
                                          <p:spTgt spid="9"/>
                                        </p:tgtEl>
                                        <p:attrNameLst>
                                          <p:attrName>ppt_x</p:attrName>
                                        </p:attrNameLst>
                                      </p:cBhvr>
                                      <p:tavLst>
                                        <p:tav tm="0">
                                          <p:val>
                                            <p:strVal val="#ppt_x"/>
                                          </p:val>
                                        </p:tav>
                                        <p:tav tm="100000">
                                          <p:val>
                                            <p:strVal val="#ppt_x"/>
                                          </p:val>
                                        </p:tav>
                                      </p:tavLst>
                                    </p:anim>
                                    <p:anim calcmode="lin" valueType="num">
                                      <p:cBhvr>
                                        <p:cTn id="47" dur="1000" fill="hold"/>
                                        <p:tgtEl>
                                          <p:spTgt spid="9"/>
                                        </p:tgtEl>
                                        <p:attrNameLst>
                                          <p:attrName>ppt_y</p:attrName>
                                        </p:attrNameLst>
                                      </p:cBhvr>
                                      <p:tavLst>
                                        <p:tav tm="0">
                                          <p:val>
                                            <p:strVal val="#ppt_y+.1"/>
                                          </p:val>
                                        </p:tav>
                                        <p:tav tm="100000">
                                          <p:val>
                                            <p:strVal val="#ppt_y"/>
                                          </p:val>
                                        </p:tav>
                                      </p:tavLst>
                                    </p:anim>
                                  </p:childTnLst>
                                </p:cTn>
                              </p:par>
                            </p:childTnLst>
                          </p:cTn>
                        </p:par>
                        <p:par>
                          <p:cTn id="48" fill="hold">
                            <p:stCondLst>
                              <p:cond delay="1000"/>
                            </p:stCondLst>
                            <p:childTnLst>
                              <p:par>
                                <p:cTn id="49" presetID="42" presetClass="entr" presetSubtype="0" fill="hold" grpId="0" nodeType="after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fade">
                                      <p:cBhvr>
                                        <p:cTn id="51" dur="1000"/>
                                        <p:tgtEl>
                                          <p:spTgt spid="19"/>
                                        </p:tgtEl>
                                      </p:cBhvr>
                                    </p:animEffect>
                                    <p:anim calcmode="lin" valueType="num">
                                      <p:cBhvr>
                                        <p:cTn id="52" dur="1000" fill="hold"/>
                                        <p:tgtEl>
                                          <p:spTgt spid="19"/>
                                        </p:tgtEl>
                                        <p:attrNameLst>
                                          <p:attrName>ppt_x</p:attrName>
                                        </p:attrNameLst>
                                      </p:cBhvr>
                                      <p:tavLst>
                                        <p:tav tm="0">
                                          <p:val>
                                            <p:strVal val="#ppt_x"/>
                                          </p:val>
                                        </p:tav>
                                        <p:tav tm="100000">
                                          <p:val>
                                            <p:strVal val="#ppt_x"/>
                                          </p:val>
                                        </p:tav>
                                      </p:tavLst>
                                    </p:anim>
                                    <p:anim calcmode="lin" valueType="num">
                                      <p:cBhvr>
                                        <p:cTn id="5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54" fill="hold" display="0">
                  <p:stCondLst>
                    <p:cond delay="indefinite"/>
                  </p:stCondLst>
                  <p:endCondLst>
                    <p:cond evt="onStopAudio" delay="0">
                      <p:tgtEl>
                        <p:sldTgt/>
                      </p:tgtEl>
                    </p:cond>
                  </p:endCondLst>
                </p:cTn>
                <p:tgtEl>
                  <p:spTgt spid="32"/>
                </p:tgtEl>
              </p:cMediaNode>
            </p:audio>
            <p:seq concurrent="1" nextAc="seek">
              <p:cTn id="55" restart="whenNotActive" fill="hold" evtFilter="cancelBubble" nodeType="interactiveSeq">
                <p:stCondLst>
                  <p:cond evt="onClick" delay="0">
                    <p:tgtEl>
                      <p:spTgt spid="16"/>
                    </p:tgtEl>
                  </p:cond>
                </p:stCondLst>
                <p:endSync evt="end" delay="0">
                  <p:rtn val="all"/>
                </p:endSync>
                <p:childTnLst>
                  <p:par>
                    <p:cTn id="56" fill="hold">
                      <p:stCondLst>
                        <p:cond delay="0"/>
                      </p:stCondLst>
                      <p:childTnLst>
                        <p:par>
                          <p:cTn id="57" fill="hold">
                            <p:stCondLst>
                              <p:cond delay="0"/>
                            </p:stCondLst>
                            <p:childTnLst>
                              <p:par>
                                <p:cTn id="58" presetID="0" presetClass="path" presetSubtype="0" accel="50000" decel="50000" fill="hold" nodeType="clickEffect">
                                  <p:stCondLst>
                                    <p:cond delay="0"/>
                                  </p:stCondLst>
                                  <p:childTnLst>
                                    <p:animMotion origin="layout" path="M 0.0684 -0.04347 C 0.0625 -0.05665 0.075 -0.06682 0.08576 -0.0756 C 0.08837 -0.0837 0.10069 -0.10173 0.10816 -0.10797 C 0.11701 -0.13595 0.17066 -0.1452 0.20104 -0.14844 C 0.21615 -0.14774 0.23194 -0.15029 0.24635 -0.14659 C 0.25208 -0.1452 0.25295 -0.13826 0.25642 -0.1341 C 0.26076 -0.12878 0.26406 -0.11699 0.26649 -0.11006 C 0.26823 -0.10474 0.2717 -0.09387 0.2717 -0.09364 C 0.27083 -0.07769 0.27049 -0.0615 0.2691 -0.04532 C 0.2684 -0.03977 0.26441 -0.03792 0.26163 -0.03329 C 0.24549 -0.0074 0.21632 0.00231 0.18125 0.00717 C 0.16059 0.00532 0.16146 0.00833 0.14844 -0.00092 C 0.14236 -0.00532 0.1309 -0.01503 0.1309 -0.0148 C 0.12708 -0.02428 0.12344 -0.04347 0.12344 -0.04323 C 0.12622 -0.08323 0.11823 -0.07214 0.13576 -0.09179 C 0.14722 -0.10474 0.13385 -0.09618 0.14844 -0.10381 C 0.15972 -0.11722 0.17378 -0.12971 0.19097 -0.13826 C 0.19427 -0.13988 0.19774 -0.1415 0.20104 -0.14243 C 0.20781 -0.14428 0.22118 -0.14659 0.22118 -0.14636 C 0.22882 -0.14589 0.23646 -0.14612 0.24392 -0.14451 C 0.24635 -0.14404 0.24722 -0.1415 0.24896 -0.14011 C 0.26042 -0.13225 0.26736 -0.12485 0.27396 -0.11399 C 0.27882 -0.0874 0.29358 -0.0326 0.2717 -0.01503 C 0.25295 -2.19653E-6 0.22413 0.00971 0.19878 0.01318 C 0.18125 0.01133 0.17726 0.01203 0.16597 0.00301 C 0.15851 -0.00971 0.1559 -0.02173 0.15365 -0.03537 C 0.15503 -0.06913 0.14757 -0.08855 0.17118 -0.11191 C 0.17813 -0.11861 0.18003 -0.12323 0.19097 -0.12601 C 0.19878 -0.13017 0.20521 -0.13202 0.21372 -0.1341 C 0.23976 -0.13225 0.23056 -0.13225 0.24132 -0.13225 L 0.21875 -0.11792 L 0.23889 -0.13826 " pathEditMode="relative" rAng="0" ptsTypes="fffffffffffffffffffffffffffffAAA">
                                      <p:cBhvr>
                                        <p:cTn id="59" dur="2000" fill="hold"/>
                                        <p:tgtEl>
                                          <p:spTgt spid="8"/>
                                        </p:tgtEl>
                                        <p:attrNameLst>
                                          <p:attrName>ppt_x</p:attrName>
                                          <p:attrName>ppt_y</p:attrName>
                                        </p:attrNameLst>
                                      </p:cBhvr>
                                      <p:rCtr x="10955" y="-2520"/>
                                    </p:animMotion>
                                  </p:childTnLst>
                                </p:cTn>
                              </p:par>
                              <p:par>
                                <p:cTn id="60" presetID="1" presetClass="mediacall" presetSubtype="0" fill="hold" nodeType="withEffect">
                                  <p:stCondLst>
                                    <p:cond delay="0"/>
                                  </p:stCondLst>
                                  <p:childTnLst>
                                    <p:cmd type="call" cmd="playFrom(0.0)">
                                      <p:cBhvr>
                                        <p:cTn id="61" dur="4744" fill="hold"/>
                                        <p:tgtEl>
                                          <p:spTgt spid="32"/>
                                        </p:tgtEl>
                                      </p:cBhvr>
                                    </p:cmd>
                                  </p:childTnLst>
                                </p:cTn>
                              </p:par>
                            </p:childTnLst>
                          </p:cTn>
                        </p:par>
                      </p:childTnLst>
                    </p:cTn>
                  </p:par>
                </p:childTnLst>
              </p:cTn>
              <p:nextCondLst>
                <p:cond evt="onClick" delay="0">
                  <p:tgtEl>
                    <p:spTgt spid="16"/>
                  </p:tgtEl>
                </p:cond>
              </p:nextCondLst>
            </p:seq>
            <p:seq concurrent="1" nextAc="seek">
              <p:cTn id="62" restart="whenNotActive" fill="hold" evtFilter="cancelBubble" nodeType="interactiveSeq">
                <p:stCondLst>
                  <p:cond evt="onClick" delay="0">
                    <p:tgtEl>
                      <p:spTgt spid="33"/>
                    </p:tgtEl>
                  </p:cond>
                </p:stCondLst>
                <p:endSync evt="end" delay="0">
                  <p:rtn val="all"/>
                </p:endSync>
                <p:childTnLst>
                  <p:par>
                    <p:cTn id="63" fill="hold">
                      <p:stCondLst>
                        <p:cond delay="0"/>
                      </p:stCondLst>
                      <p:childTnLst>
                        <p:par>
                          <p:cTn id="64" fill="hold">
                            <p:stCondLst>
                              <p:cond delay="0"/>
                            </p:stCondLst>
                            <p:childTnLst>
                              <p:par>
                                <p:cTn id="65" presetID="42" presetClass="path" presetSubtype="0" accel="50000" decel="50000" fill="hold" nodeType="clickEffect">
                                  <p:stCondLst>
                                    <p:cond delay="0"/>
                                  </p:stCondLst>
                                  <p:childTnLst>
                                    <p:animMotion origin="layout" path="M 3.05556E-6 0.01387 L -0.00226 1.00439 " pathEditMode="relative" rAng="0" ptsTypes="AA">
                                      <p:cBhvr>
                                        <p:cTn id="66" dur="30000" fill="hold"/>
                                        <p:tgtEl>
                                          <p:spTgt spid="33"/>
                                        </p:tgtEl>
                                        <p:attrNameLst>
                                          <p:attrName>ppt_x</p:attrName>
                                          <p:attrName>ppt_y</p:attrName>
                                        </p:attrNameLst>
                                      </p:cBhvr>
                                      <p:rCtr x="-122" y="49526"/>
                                    </p:animMotion>
                                  </p:childTnLst>
                                </p:cTn>
                              </p:par>
                            </p:childTnLst>
                          </p:cTn>
                        </p:par>
                      </p:childTnLst>
                    </p:cTn>
                  </p:par>
                </p:childTnLst>
              </p:cTn>
              <p:nextCondLst>
                <p:cond evt="onClick" delay="0">
                  <p:tgtEl>
                    <p:spTgt spid="33"/>
                  </p:tgtEl>
                </p:cond>
              </p:nextCondLst>
            </p:seq>
            <p:seq concurrent="1" nextAc="seek">
              <p:cTn id="67" restart="whenNotActive" fill="hold" evtFilter="cancelBubble" nodeType="interactiveSeq">
                <p:stCondLst>
                  <p:cond evt="onClick" delay="0">
                    <p:tgtEl>
                      <p:spTgt spid="17"/>
                    </p:tgtEl>
                  </p:cond>
                </p:stCondLst>
                <p:endSync evt="end" delay="0">
                  <p:rtn val="all"/>
                </p:endSync>
                <p:childTnLst>
                  <p:par>
                    <p:cTn id="68" fill="hold">
                      <p:stCondLst>
                        <p:cond delay="0"/>
                      </p:stCondLst>
                      <p:childTnLst>
                        <p:par>
                          <p:cTn id="69" fill="hold">
                            <p:stCondLst>
                              <p:cond delay="0"/>
                            </p:stCondLst>
                            <p:childTnLst>
                              <p:par>
                                <p:cTn id="70" presetID="53" presetClass="entr" presetSubtype="16" fill="hold" grpId="0" nodeType="clickEffect">
                                  <p:stCondLst>
                                    <p:cond delay="0"/>
                                  </p:stCondLst>
                                  <p:childTnLst>
                                    <p:set>
                                      <p:cBhvr>
                                        <p:cTn id="71" dur="1" fill="hold">
                                          <p:stCondLst>
                                            <p:cond delay="0"/>
                                          </p:stCondLst>
                                        </p:cTn>
                                        <p:tgtEl>
                                          <p:spTgt spid="24"/>
                                        </p:tgtEl>
                                        <p:attrNameLst>
                                          <p:attrName>style.visibility</p:attrName>
                                        </p:attrNameLst>
                                      </p:cBhvr>
                                      <p:to>
                                        <p:strVal val="visible"/>
                                      </p:to>
                                    </p:set>
                                    <p:anim calcmode="lin" valueType="num">
                                      <p:cBhvr>
                                        <p:cTn id="72" dur="500" fill="hold"/>
                                        <p:tgtEl>
                                          <p:spTgt spid="24"/>
                                        </p:tgtEl>
                                        <p:attrNameLst>
                                          <p:attrName>ppt_w</p:attrName>
                                        </p:attrNameLst>
                                      </p:cBhvr>
                                      <p:tavLst>
                                        <p:tav tm="0">
                                          <p:val>
                                            <p:fltVal val="0"/>
                                          </p:val>
                                        </p:tav>
                                        <p:tav tm="100000">
                                          <p:val>
                                            <p:strVal val="#ppt_w"/>
                                          </p:val>
                                        </p:tav>
                                      </p:tavLst>
                                    </p:anim>
                                    <p:anim calcmode="lin" valueType="num">
                                      <p:cBhvr>
                                        <p:cTn id="73" dur="500" fill="hold"/>
                                        <p:tgtEl>
                                          <p:spTgt spid="24"/>
                                        </p:tgtEl>
                                        <p:attrNameLst>
                                          <p:attrName>ppt_h</p:attrName>
                                        </p:attrNameLst>
                                      </p:cBhvr>
                                      <p:tavLst>
                                        <p:tav tm="0">
                                          <p:val>
                                            <p:fltVal val="0"/>
                                          </p:val>
                                        </p:tav>
                                        <p:tav tm="100000">
                                          <p:val>
                                            <p:strVal val="#ppt_h"/>
                                          </p:val>
                                        </p:tav>
                                      </p:tavLst>
                                    </p:anim>
                                    <p:animEffect transition="in" filter="fade">
                                      <p:cBhvr>
                                        <p:cTn id="74" dur="500"/>
                                        <p:tgtEl>
                                          <p:spTgt spid="24"/>
                                        </p:tgtEl>
                                      </p:cBhvr>
                                    </p:animEffect>
                                  </p:childTnLst>
                                </p:cTn>
                              </p:par>
                            </p:childTnLst>
                          </p:cTn>
                        </p:par>
                      </p:childTnLst>
                    </p:cTn>
                  </p:par>
                </p:childTnLst>
              </p:cTn>
              <p:nextCondLst>
                <p:cond evt="onClick" delay="0">
                  <p:tgtEl>
                    <p:spTgt spid="17"/>
                  </p:tgtEl>
                </p:cond>
              </p:nextCondLst>
            </p:seq>
            <p:seq concurrent="1" nextAc="seek">
              <p:cTn id="75" restart="whenNotActive" fill="hold" evtFilter="cancelBubble" nodeType="interactiveSeq">
                <p:stCondLst>
                  <p:cond evt="onClick" delay="0">
                    <p:tgtEl>
                      <p:spTgt spid="18"/>
                    </p:tgtEl>
                  </p:cond>
                </p:stCondLst>
                <p:endSync evt="end" delay="0">
                  <p:rtn val="all"/>
                </p:endSync>
                <p:childTnLst>
                  <p:par>
                    <p:cTn id="76" fill="hold">
                      <p:stCondLst>
                        <p:cond delay="0"/>
                      </p:stCondLst>
                      <p:childTnLst>
                        <p:par>
                          <p:cTn id="77" fill="hold">
                            <p:stCondLst>
                              <p:cond delay="0"/>
                            </p:stCondLst>
                            <p:childTnLst>
                              <p:par>
                                <p:cTn id="78" presetID="53" presetClass="entr" presetSubtype="16" fill="hold" grpId="0" nodeType="clickEffect">
                                  <p:stCondLst>
                                    <p:cond delay="0"/>
                                  </p:stCondLst>
                                  <p:childTnLst>
                                    <p:set>
                                      <p:cBhvr>
                                        <p:cTn id="79" dur="1" fill="hold">
                                          <p:stCondLst>
                                            <p:cond delay="0"/>
                                          </p:stCondLst>
                                        </p:cTn>
                                        <p:tgtEl>
                                          <p:spTgt spid="27"/>
                                        </p:tgtEl>
                                        <p:attrNameLst>
                                          <p:attrName>style.visibility</p:attrName>
                                        </p:attrNameLst>
                                      </p:cBhvr>
                                      <p:to>
                                        <p:strVal val="visible"/>
                                      </p:to>
                                    </p:set>
                                    <p:anim calcmode="lin" valueType="num">
                                      <p:cBhvr>
                                        <p:cTn id="80" dur="500" fill="hold"/>
                                        <p:tgtEl>
                                          <p:spTgt spid="27"/>
                                        </p:tgtEl>
                                        <p:attrNameLst>
                                          <p:attrName>ppt_w</p:attrName>
                                        </p:attrNameLst>
                                      </p:cBhvr>
                                      <p:tavLst>
                                        <p:tav tm="0">
                                          <p:val>
                                            <p:fltVal val="0"/>
                                          </p:val>
                                        </p:tav>
                                        <p:tav tm="100000">
                                          <p:val>
                                            <p:strVal val="#ppt_w"/>
                                          </p:val>
                                        </p:tav>
                                      </p:tavLst>
                                    </p:anim>
                                    <p:anim calcmode="lin" valueType="num">
                                      <p:cBhvr>
                                        <p:cTn id="81" dur="500" fill="hold"/>
                                        <p:tgtEl>
                                          <p:spTgt spid="27"/>
                                        </p:tgtEl>
                                        <p:attrNameLst>
                                          <p:attrName>ppt_h</p:attrName>
                                        </p:attrNameLst>
                                      </p:cBhvr>
                                      <p:tavLst>
                                        <p:tav tm="0">
                                          <p:val>
                                            <p:fltVal val="0"/>
                                          </p:val>
                                        </p:tav>
                                        <p:tav tm="100000">
                                          <p:val>
                                            <p:strVal val="#ppt_h"/>
                                          </p:val>
                                        </p:tav>
                                      </p:tavLst>
                                    </p:anim>
                                    <p:animEffect transition="in" filter="fade">
                                      <p:cBhvr>
                                        <p:cTn id="82" dur="500"/>
                                        <p:tgtEl>
                                          <p:spTgt spid="27"/>
                                        </p:tgtEl>
                                      </p:cBhvr>
                                    </p:animEffect>
                                  </p:childTnLst>
                                </p:cTn>
                              </p:par>
                            </p:childTnLst>
                          </p:cTn>
                        </p:par>
                      </p:childTnLst>
                    </p:cTn>
                  </p:par>
                </p:childTnLst>
              </p:cTn>
              <p:nextCondLst>
                <p:cond evt="onClick" delay="0">
                  <p:tgtEl>
                    <p:spTgt spid="18"/>
                  </p:tgtEl>
                </p:cond>
              </p:nextCondLst>
            </p:seq>
            <p:seq concurrent="1" nextAc="seek">
              <p:cTn id="83" restart="whenNotActive" fill="hold" evtFilter="cancelBubble" nodeType="interactiveSeq">
                <p:stCondLst>
                  <p:cond evt="onClick" delay="0">
                    <p:tgtEl>
                      <p:spTgt spid="19"/>
                    </p:tgtEl>
                  </p:cond>
                </p:stCondLst>
                <p:endSync evt="end" delay="0">
                  <p:rtn val="all"/>
                </p:endSync>
                <p:childTnLst>
                  <p:par>
                    <p:cTn id="84" fill="hold">
                      <p:stCondLst>
                        <p:cond delay="0"/>
                      </p:stCondLst>
                      <p:childTnLst>
                        <p:par>
                          <p:cTn id="85" fill="hold">
                            <p:stCondLst>
                              <p:cond delay="0"/>
                            </p:stCondLst>
                            <p:childTnLst>
                              <p:par>
                                <p:cTn id="86" presetID="53" presetClass="entr" presetSubtype="16" fill="hold" grpId="0" nodeType="clickEffect">
                                  <p:stCondLst>
                                    <p:cond delay="0"/>
                                  </p:stCondLst>
                                  <p:childTnLst>
                                    <p:set>
                                      <p:cBhvr>
                                        <p:cTn id="87" dur="1" fill="hold">
                                          <p:stCondLst>
                                            <p:cond delay="0"/>
                                          </p:stCondLst>
                                        </p:cTn>
                                        <p:tgtEl>
                                          <p:spTgt spid="26"/>
                                        </p:tgtEl>
                                        <p:attrNameLst>
                                          <p:attrName>style.visibility</p:attrName>
                                        </p:attrNameLst>
                                      </p:cBhvr>
                                      <p:to>
                                        <p:strVal val="visible"/>
                                      </p:to>
                                    </p:set>
                                    <p:anim calcmode="lin" valueType="num">
                                      <p:cBhvr>
                                        <p:cTn id="88" dur="500" fill="hold"/>
                                        <p:tgtEl>
                                          <p:spTgt spid="26"/>
                                        </p:tgtEl>
                                        <p:attrNameLst>
                                          <p:attrName>ppt_w</p:attrName>
                                        </p:attrNameLst>
                                      </p:cBhvr>
                                      <p:tavLst>
                                        <p:tav tm="0">
                                          <p:val>
                                            <p:fltVal val="0"/>
                                          </p:val>
                                        </p:tav>
                                        <p:tav tm="100000">
                                          <p:val>
                                            <p:strVal val="#ppt_w"/>
                                          </p:val>
                                        </p:tav>
                                      </p:tavLst>
                                    </p:anim>
                                    <p:anim calcmode="lin" valueType="num">
                                      <p:cBhvr>
                                        <p:cTn id="89" dur="500" fill="hold"/>
                                        <p:tgtEl>
                                          <p:spTgt spid="26"/>
                                        </p:tgtEl>
                                        <p:attrNameLst>
                                          <p:attrName>ppt_h</p:attrName>
                                        </p:attrNameLst>
                                      </p:cBhvr>
                                      <p:tavLst>
                                        <p:tav tm="0">
                                          <p:val>
                                            <p:fltVal val="0"/>
                                          </p:val>
                                        </p:tav>
                                        <p:tav tm="100000">
                                          <p:val>
                                            <p:strVal val="#ppt_h"/>
                                          </p:val>
                                        </p:tav>
                                      </p:tavLst>
                                    </p:anim>
                                    <p:animEffect transition="in" filter="fade">
                                      <p:cBhvr>
                                        <p:cTn id="90" dur="500"/>
                                        <p:tgtEl>
                                          <p:spTgt spid="26"/>
                                        </p:tgtEl>
                                      </p:cBhvr>
                                    </p:animEffect>
                                  </p:childTnLst>
                                </p:cTn>
                              </p:par>
                            </p:childTnLst>
                          </p:cTn>
                        </p:par>
                      </p:childTnLst>
                    </p:cTn>
                  </p:par>
                </p:childTnLst>
              </p:cTn>
              <p:nextCondLst>
                <p:cond evt="onClick" delay="0">
                  <p:tgtEl>
                    <p:spTgt spid="19"/>
                  </p:tgtEl>
                </p:cond>
              </p:nextCondLst>
            </p:seq>
          </p:childTnLst>
        </p:cTn>
      </p:par>
    </p:tnLst>
    <p:bldLst>
      <p:bldP spid="16" grpId="0" animBg="1"/>
      <p:bldP spid="17" grpId="0" animBg="1"/>
      <p:bldP spid="18" grpId="0" animBg="1"/>
      <p:bldP spid="19" grpId="0" animBg="1"/>
      <p:bldP spid="24" grpId="0" animBg="1"/>
      <p:bldP spid="26" grpId="0" animBg="1"/>
      <p:bldP spid="27"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2000" r="-2000"/>
          </a:stretch>
        </a:blipFill>
        <a:effectLst/>
      </p:bgPr>
    </p:bg>
    <p:spTree>
      <p:nvGrpSpPr>
        <p:cNvPr id="1" name=""/>
        <p:cNvGrpSpPr/>
        <p:nvPr/>
      </p:nvGrpSpPr>
      <p:grpSpPr>
        <a:xfrm>
          <a:off x="0" y="0"/>
          <a:ext cx="0" cy="0"/>
          <a:chOff x="0" y="0"/>
          <a:chExt cx="0" cy="0"/>
        </a:xfrm>
      </p:grpSpPr>
      <p:pic>
        <p:nvPicPr>
          <p:cNvPr id="4" name="hoaa"/>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63981" y="3192743"/>
            <a:ext cx="1226918" cy="1323620"/>
          </a:xfrm>
          <a:prstGeom prst="rect">
            <a:avLst/>
          </a:prstGeom>
          <a:effectLst>
            <a:outerShdw blurRad="63500" sx="102000" sy="102000" algn="ctr" rotWithShape="0">
              <a:prstClr val="black">
                <a:alpha val="40000"/>
              </a:prstClr>
            </a:outerShdw>
          </a:effectLst>
        </p:spPr>
      </p:pic>
      <p:pic>
        <p:nvPicPr>
          <p:cNvPr id="8" name="ong"/>
          <p:cNvPicPr>
            <a:picLocks noChangeAspect="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71500" y="3775785"/>
            <a:ext cx="1714500" cy="1714500"/>
          </a:xfrm>
          <a:prstGeom prst="rect">
            <a:avLst/>
          </a:prstGeom>
        </p:spPr>
      </p:pic>
      <p:pic>
        <p:nvPicPr>
          <p:cNvPr id="9" name="hoad"/>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91841" y="8199541"/>
            <a:ext cx="1226918" cy="1323620"/>
          </a:xfrm>
          <a:prstGeom prst="rect">
            <a:avLst/>
          </a:prstGeom>
          <a:effectLst>
            <a:outerShdw blurRad="50800" dist="38100" dir="16200000" rotWithShape="0">
              <a:prstClr val="black">
                <a:alpha val="40000"/>
              </a:prstClr>
            </a:outerShdw>
          </a:effectLst>
        </p:spPr>
      </p:pic>
      <p:pic>
        <p:nvPicPr>
          <p:cNvPr id="10" name="hoac"/>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36322" y="6590066"/>
            <a:ext cx="1226918" cy="1323620"/>
          </a:xfrm>
          <a:prstGeom prst="rect">
            <a:avLst/>
          </a:prstGeom>
          <a:effectLst>
            <a:outerShdw blurRad="50800" dist="38100" dir="16200000" rotWithShape="0">
              <a:prstClr val="black">
                <a:alpha val="40000"/>
              </a:prstClr>
            </a:outerShdw>
          </a:effectLst>
        </p:spPr>
      </p:pic>
      <p:pic>
        <p:nvPicPr>
          <p:cNvPr id="11" name="hoab"/>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36323" y="4909771"/>
            <a:ext cx="1226918" cy="1323620"/>
          </a:xfrm>
          <a:prstGeom prst="rect">
            <a:avLst/>
          </a:prstGeom>
          <a:effectLst>
            <a:outerShdw blurRad="50800" dist="38100" dir="16200000" rotWithShape="0">
              <a:prstClr val="black">
                <a:alpha val="40000"/>
              </a:prstClr>
            </a:outerShdw>
          </a:effectLst>
        </p:spPr>
      </p:pic>
      <p:sp>
        <p:nvSpPr>
          <p:cNvPr id="16" name="danana"/>
          <p:cNvSpPr txBox="1"/>
          <p:nvPr/>
        </p:nvSpPr>
        <p:spPr>
          <a:xfrm>
            <a:off x="5850079" y="8468934"/>
            <a:ext cx="8932721" cy="769441"/>
          </a:xfrm>
          <a:prstGeom prst="rect">
            <a:avLst/>
          </a:prstGeom>
          <a:effectLst>
            <a:outerShdw blurRad="50800" dist="38100" dir="13500000" algn="br"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vi-VN" sz="4400" dirty="0">
                <a:latin typeface="Times New Roman" panose="02020603050405020304" pitchFamily="18" charset="0"/>
                <a:cs typeface="Times New Roman" panose="02020603050405020304" pitchFamily="18" charset="0"/>
              </a:rPr>
              <a:t>D. Cả A, B, C đều đúng</a:t>
            </a:r>
          </a:p>
        </p:txBody>
      </p:sp>
      <p:sp>
        <p:nvSpPr>
          <p:cNvPr id="17" name="dapanb"/>
          <p:cNvSpPr txBox="1"/>
          <p:nvPr/>
        </p:nvSpPr>
        <p:spPr>
          <a:xfrm>
            <a:off x="5850078" y="5179164"/>
            <a:ext cx="8932721" cy="1446550"/>
          </a:xfrm>
          <a:prstGeom prst="rect">
            <a:avLst/>
          </a:prstGeom>
          <a:effectLst>
            <a:outerShdw blurRad="50800" dist="38100" dir="16200000"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vi-VN" sz="4400" dirty="0">
                <a:latin typeface="Times New Roman" panose="02020603050405020304" pitchFamily="18" charset="0"/>
                <a:cs typeface="Times New Roman" panose="02020603050405020304" pitchFamily="18" charset="0"/>
              </a:rPr>
              <a:t>B. Tạo thành niềm tin thiêng liêng và kì diệu</a:t>
            </a:r>
          </a:p>
        </p:txBody>
      </p:sp>
      <p:sp>
        <p:nvSpPr>
          <p:cNvPr id="18" name="dapanc"/>
          <p:cNvSpPr txBox="1"/>
          <p:nvPr/>
        </p:nvSpPr>
        <p:spPr>
          <a:xfrm>
            <a:off x="5850079" y="6821795"/>
            <a:ext cx="8932721" cy="1446550"/>
          </a:xfrm>
          <a:prstGeom prst="rect">
            <a:avLst/>
          </a:prstGeom>
          <a:effectLst>
            <a:outerShdw blurRad="50800" dist="38100" dir="16200000"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vi-VN" sz="4400" dirty="0">
                <a:latin typeface="Times New Roman" panose="02020603050405020304" pitchFamily="18" charset="0"/>
                <a:cs typeface="Times New Roman" panose="02020603050405020304" pitchFamily="18" charset="0"/>
              </a:rPr>
              <a:t>C. Là chỗ dựa tinh thần vững chắc để vượt qua mọi khó khăn</a:t>
            </a:r>
          </a:p>
        </p:txBody>
      </p:sp>
      <p:sp>
        <p:nvSpPr>
          <p:cNvPr id="19" name="dapand"/>
          <p:cNvSpPr txBox="1"/>
          <p:nvPr/>
        </p:nvSpPr>
        <p:spPr>
          <a:xfrm>
            <a:off x="5850078" y="3383370"/>
            <a:ext cx="8932722" cy="1446550"/>
          </a:xfrm>
          <a:prstGeom prst="rect">
            <a:avLst/>
          </a:prstGeom>
          <a:effectLst>
            <a:outerShdw blurRad="50800" dist="38100" dir="16200000"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vi-VN" sz="4400" dirty="0">
                <a:latin typeface="Times New Roman" panose="02020603050405020304" pitchFamily="18" charset="0"/>
                <a:cs typeface="Times New Roman" panose="02020603050405020304" pitchFamily="18" charset="0"/>
              </a:rPr>
              <a:t>A. Là một kỉ niệm làm ấm lòng người cháu khi giá rét</a:t>
            </a:r>
          </a:p>
        </p:txBody>
      </p:sp>
      <p:sp>
        <p:nvSpPr>
          <p:cNvPr id="22" name="cauhoi"/>
          <p:cNvSpPr/>
          <p:nvPr/>
        </p:nvSpPr>
        <p:spPr>
          <a:xfrm>
            <a:off x="1905000" y="43533"/>
            <a:ext cx="13868400" cy="2738098"/>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algn="ctr" defTabSz="1371600"/>
            <a:endParaRPr lang="en-US" sz="2700">
              <a:solidFill>
                <a:prstClr val="black"/>
              </a:solidFill>
              <a:latin typeface="Times New Roman" panose="02020603050405020304" pitchFamily="18" charset="0"/>
              <a:cs typeface="Times New Roman" panose="02020603050405020304" pitchFamily="18" charset="0"/>
            </a:endParaRPr>
          </a:p>
        </p:txBody>
      </p:sp>
      <p:sp>
        <p:nvSpPr>
          <p:cNvPr id="24" name="nhanb"/>
          <p:cNvSpPr/>
          <p:nvPr/>
        </p:nvSpPr>
        <p:spPr>
          <a:xfrm>
            <a:off x="4091640" y="4824717"/>
            <a:ext cx="1371600" cy="13716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Times New Roman" panose="02020603050405020304" pitchFamily="18" charset="0"/>
              <a:cs typeface="Times New Roman" panose="02020603050405020304" pitchFamily="18" charset="0"/>
            </a:endParaRPr>
          </a:p>
        </p:txBody>
      </p:sp>
      <p:sp>
        <p:nvSpPr>
          <p:cNvPr id="26" name="nhand"/>
          <p:cNvSpPr/>
          <p:nvPr/>
        </p:nvSpPr>
        <p:spPr>
          <a:xfrm>
            <a:off x="4027706" y="3089985"/>
            <a:ext cx="1371600" cy="13716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srgbClr val="FF0000"/>
              </a:solidFill>
              <a:latin typeface="Times New Roman" panose="02020603050405020304" pitchFamily="18" charset="0"/>
              <a:cs typeface="Times New Roman" panose="02020603050405020304" pitchFamily="18" charset="0"/>
            </a:endParaRPr>
          </a:p>
        </p:txBody>
      </p:sp>
      <p:sp>
        <p:nvSpPr>
          <p:cNvPr id="27" name="nhanc"/>
          <p:cNvSpPr/>
          <p:nvPr/>
        </p:nvSpPr>
        <p:spPr>
          <a:xfrm>
            <a:off x="4219499" y="6509970"/>
            <a:ext cx="1371600" cy="13716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Times New Roman" panose="02020603050405020304" pitchFamily="18" charset="0"/>
              <a:cs typeface="Times New Roman" panose="02020603050405020304" pitchFamily="18" charset="0"/>
            </a:endParaRPr>
          </a:p>
        </p:txBody>
      </p:sp>
      <p:sp>
        <p:nvSpPr>
          <p:cNvPr id="25" name="cauhoi"/>
          <p:cNvSpPr txBox="1"/>
          <p:nvPr/>
        </p:nvSpPr>
        <p:spPr>
          <a:xfrm>
            <a:off x="3200400" y="426199"/>
            <a:ext cx="11049000" cy="2123658"/>
          </a:xfrm>
          <a:prstGeom prst="rect">
            <a:avLst/>
          </a:prstGeom>
          <a:noFill/>
        </p:spPr>
        <p:txBody>
          <a:bodyPr wrap="square" rtlCol="0">
            <a:spAutoFit/>
          </a:bodyPr>
          <a:lstStyle/>
          <a:p>
            <a:pPr algn="ctr"/>
            <a:r>
              <a:rPr lang="en-US" sz="4400" b="1" dirty="0">
                <a:latin typeface="Times New Roman" panose="02020603050405020304" pitchFamily="18" charset="0"/>
                <a:cs typeface="Times New Roman" panose="02020603050405020304" pitchFamily="18" charset="0"/>
              </a:rPr>
              <a:t>4. </a:t>
            </a:r>
            <a:r>
              <a:rPr lang="vi-VN" sz="4400" b="1" dirty="0">
                <a:latin typeface="Times New Roman" panose="02020603050405020304" pitchFamily="18" charset="0"/>
                <a:cs typeface="Times New Roman" panose="02020603050405020304" pitchFamily="18" charset="0"/>
              </a:rPr>
              <a:t>Nhận định nói đúng nhất ý nghĩa hình ảnh bếp lửa và ngọn lửa nhóm lên đối với người cháu khi đã trưởng thành, khôn lớn và đi xa?</a:t>
            </a:r>
          </a:p>
        </p:txBody>
      </p:sp>
      <p:pic>
        <p:nvPicPr>
          <p:cNvPr id="32"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9431000" y="4340679"/>
            <a:ext cx="914400" cy="914400"/>
          </a:xfrm>
          <a:prstGeom prst="rect">
            <a:avLst/>
          </a:prstGeom>
        </p:spPr>
      </p:pic>
      <p:pic>
        <p:nvPicPr>
          <p:cNvPr id="33" name="mattroi"/>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5960276" y="355236"/>
            <a:ext cx="1706703" cy="1706703"/>
          </a:xfrm>
          <a:prstGeom prst="rect">
            <a:avLst/>
          </a:prstGeom>
        </p:spPr>
      </p:pic>
      <p:pic>
        <p:nvPicPr>
          <p:cNvPr id="20" name="Picture 19">
            <a:hlinkClick r:id="rId10" action="ppaction://hlinksldjump"/>
          </p:cNvPr>
          <p:cNvPicPr>
            <a:picLocks noChangeAspect="1"/>
          </p:cNvPicPr>
          <p:nvPr/>
        </p:nvPicPr>
        <p:blipFill>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5316200" y="6984343"/>
            <a:ext cx="2350779" cy="2969181"/>
          </a:xfrm>
          <a:prstGeom prst="rect">
            <a:avLst/>
          </a:prstGeom>
        </p:spPr>
      </p:pic>
    </p:spTree>
    <p:extLst>
      <p:ext uri="{BB962C8B-B14F-4D97-AF65-F5344CB8AC3E}">
        <p14:creationId xmlns:p14="http://schemas.microsoft.com/office/powerpoint/2010/main" val="4253990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additive="base">
                                        <p:cTn id="12" dur="500" fill="hold"/>
                                        <p:tgtEl>
                                          <p:spTgt spid="19"/>
                                        </p:tgtEl>
                                        <p:attrNameLst>
                                          <p:attrName>ppt_x</p:attrName>
                                        </p:attrNameLst>
                                      </p:cBhvr>
                                      <p:tavLst>
                                        <p:tav tm="0">
                                          <p:val>
                                            <p:strVal val="#ppt_x"/>
                                          </p:val>
                                        </p:tav>
                                        <p:tav tm="100000">
                                          <p:val>
                                            <p:strVal val="#ppt_x"/>
                                          </p:val>
                                        </p:tav>
                                      </p:tavLst>
                                    </p:anim>
                                    <p:anim calcmode="lin" valueType="num">
                                      <p:cBhvr additive="base">
                                        <p:cTn id="13"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additive="base">
                                        <p:cTn id="18" dur="500" fill="hold"/>
                                        <p:tgtEl>
                                          <p:spTgt spid="11"/>
                                        </p:tgtEl>
                                        <p:attrNameLst>
                                          <p:attrName>ppt_x</p:attrName>
                                        </p:attrNameLst>
                                      </p:cBhvr>
                                      <p:tavLst>
                                        <p:tav tm="0">
                                          <p:val>
                                            <p:strVal val="#ppt_x"/>
                                          </p:val>
                                        </p:tav>
                                        <p:tav tm="100000">
                                          <p:val>
                                            <p:strVal val="#ppt_x"/>
                                          </p:val>
                                        </p:tav>
                                      </p:tavLst>
                                    </p:anim>
                                    <p:anim calcmode="lin" valueType="num">
                                      <p:cBhvr additive="base">
                                        <p:cTn id="19" dur="500" fill="hold"/>
                                        <p:tgtEl>
                                          <p:spTgt spid="11"/>
                                        </p:tgtEl>
                                        <p:attrNameLst>
                                          <p:attrName>ppt_y</p:attrName>
                                        </p:attrNameLst>
                                      </p:cBhvr>
                                      <p:tavLst>
                                        <p:tav tm="0">
                                          <p:val>
                                            <p:strVal val="1+#ppt_h/2"/>
                                          </p:val>
                                        </p:tav>
                                        <p:tav tm="100000">
                                          <p:val>
                                            <p:strVal val="#ppt_y"/>
                                          </p:val>
                                        </p:tav>
                                      </p:tavLst>
                                    </p:anim>
                                  </p:childTnLst>
                                </p:cTn>
                              </p:par>
                            </p:childTnLst>
                          </p:cTn>
                        </p:par>
                        <p:par>
                          <p:cTn id="20" fill="hold">
                            <p:stCondLst>
                              <p:cond delay="500"/>
                            </p:stCondLst>
                            <p:childTnLst>
                              <p:par>
                                <p:cTn id="21" presetID="2" presetClass="entr" presetSubtype="4" fill="hold" grpId="0" nodeType="after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500" fill="hold"/>
                                        <p:tgtEl>
                                          <p:spTgt spid="10"/>
                                        </p:tgtEl>
                                        <p:attrNameLst>
                                          <p:attrName>ppt_x</p:attrName>
                                        </p:attrNameLst>
                                      </p:cBhvr>
                                      <p:tavLst>
                                        <p:tav tm="0">
                                          <p:val>
                                            <p:strVal val="#ppt_x"/>
                                          </p:val>
                                        </p:tav>
                                        <p:tav tm="100000">
                                          <p:val>
                                            <p:strVal val="#ppt_x"/>
                                          </p:val>
                                        </p:tav>
                                      </p:tavLst>
                                    </p:anim>
                                    <p:anim calcmode="lin" valueType="num">
                                      <p:cBhvr additive="base">
                                        <p:cTn id="30" dur="500" fill="hold"/>
                                        <p:tgtEl>
                                          <p:spTgt spid="10"/>
                                        </p:tgtEl>
                                        <p:attrNameLst>
                                          <p:attrName>ppt_y</p:attrName>
                                        </p:attrNameLst>
                                      </p:cBhvr>
                                      <p:tavLst>
                                        <p:tav tm="0">
                                          <p:val>
                                            <p:strVal val="1+#ppt_h/2"/>
                                          </p:val>
                                        </p:tav>
                                        <p:tav tm="100000">
                                          <p:val>
                                            <p:strVal val="#ppt_y"/>
                                          </p:val>
                                        </p:tav>
                                      </p:tavLst>
                                    </p:anim>
                                  </p:childTnLst>
                                </p:cTn>
                              </p:par>
                            </p:childTnLst>
                          </p:cTn>
                        </p:par>
                        <p:par>
                          <p:cTn id="31" fill="hold">
                            <p:stCondLst>
                              <p:cond delay="500"/>
                            </p:stCondLst>
                            <p:childTnLst>
                              <p:par>
                                <p:cTn id="32" presetID="2" presetClass="entr" presetSubtype="4" fill="hold" grpId="0" nodeType="after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additive="base">
                                        <p:cTn id="34" dur="500" fill="hold"/>
                                        <p:tgtEl>
                                          <p:spTgt spid="18"/>
                                        </p:tgtEl>
                                        <p:attrNameLst>
                                          <p:attrName>ppt_x</p:attrName>
                                        </p:attrNameLst>
                                      </p:cBhvr>
                                      <p:tavLst>
                                        <p:tav tm="0">
                                          <p:val>
                                            <p:strVal val="#ppt_x"/>
                                          </p:val>
                                        </p:tav>
                                        <p:tav tm="100000">
                                          <p:val>
                                            <p:strVal val="#ppt_x"/>
                                          </p:val>
                                        </p:tav>
                                      </p:tavLst>
                                    </p:anim>
                                    <p:anim calcmode="lin" valueType="num">
                                      <p:cBhvr additive="base">
                                        <p:cTn id="35"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9"/>
                                        </p:tgtEl>
                                        <p:attrNameLst>
                                          <p:attrName>style.visibility</p:attrName>
                                        </p:attrNameLst>
                                      </p:cBhvr>
                                      <p:to>
                                        <p:strVal val="visible"/>
                                      </p:to>
                                    </p:set>
                                    <p:anim calcmode="lin" valueType="num">
                                      <p:cBhvr additive="base">
                                        <p:cTn id="40" dur="500" fill="hold"/>
                                        <p:tgtEl>
                                          <p:spTgt spid="9"/>
                                        </p:tgtEl>
                                        <p:attrNameLst>
                                          <p:attrName>ppt_x</p:attrName>
                                        </p:attrNameLst>
                                      </p:cBhvr>
                                      <p:tavLst>
                                        <p:tav tm="0">
                                          <p:val>
                                            <p:strVal val="#ppt_x"/>
                                          </p:val>
                                        </p:tav>
                                        <p:tav tm="100000">
                                          <p:val>
                                            <p:strVal val="#ppt_x"/>
                                          </p:val>
                                        </p:tav>
                                      </p:tavLst>
                                    </p:anim>
                                    <p:anim calcmode="lin" valueType="num">
                                      <p:cBhvr additive="base">
                                        <p:cTn id="41" dur="500" fill="hold"/>
                                        <p:tgtEl>
                                          <p:spTgt spid="9"/>
                                        </p:tgtEl>
                                        <p:attrNameLst>
                                          <p:attrName>ppt_y</p:attrName>
                                        </p:attrNameLst>
                                      </p:cBhvr>
                                      <p:tavLst>
                                        <p:tav tm="0">
                                          <p:val>
                                            <p:strVal val="1+#ppt_h/2"/>
                                          </p:val>
                                        </p:tav>
                                        <p:tav tm="100000">
                                          <p:val>
                                            <p:strVal val="#ppt_y"/>
                                          </p:val>
                                        </p:tav>
                                      </p:tavLst>
                                    </p:anim>
                                  </p:childTnLst>
                                </p:cTn>
                              </p:par>
                            </p:childTnLst>
                          </p:cTn>
                        </p:par>
                        <p:par>
                          <p:cTn id="42" fill="hold">
                            <p:stCondLst>
                              <p:cond delay="500"/>
                            </p:stCondLst>
                            <p:childTnLst>
                              <p:par>
                                <p:cTn id="43" presetID="2" presetClass="entr" presetSubtype="4" fill="hold" grpId="0" nodeType="after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additive="base">
                                        <p:cTn id="45" dur="500" fill="hold"/>
                                        <p:tgtEl>
                                          <p:spTgt spid="16"/>
                                        </p:tgtEl>
                                        <p:attrNameLst>
                                          <p:attrName>ppt_x</p:attrName>
                                        </p:attrNameLst>
                                      </p:cBhvr>
                                      <p:tavLst>
                                        <p:tav tm="0">
                                          <p:val>
                                            <p:strVal val="#ppt_x"/>
                                          </p:val>
                                        </p:tav>
                                        <p:tav tm="100000">
                                          <p:val>
                                            <p:strVal val="#ppt_x"/>
                                          </p:val>
                                        </p:tav>
                                      </p:tavLst>
                                    </p:anim>
                                    <p:anim calcmode="lin" valueType="num">
                                      <p:cBhvr additive="base">
                                        <p:cTn id="4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47" fill="hold" display="0">
                  <p:stCondLst>
                    <p:cond delay="indefinite"/>
                  </p:stCondLst>
                  <p:endCondLst>
                    <p:cond evt="onStopAudio" delay="0">
                      <p:tgtEl>
                        <p:sldTgt/>
                      </p:tgtEl>
                    </p:cond>
                  </p:endCondLst>
                </p:cTn>
                <p:tgtEl>
                  <p:spTgt spid="32"/>
                </p:tgtEl>
              </p:cMediaNode>
            </p:audio>
            <p:seq concurrent="1" nextAc="seek">
              <p:cTn id="48" restart="whenNotActive" fill="hold" evtFilter="cancelBubble" nodeType="interactiveSeq">
                <p:stCondLst>
                  <p:cond evt="onClick" delay="0">
                    <p:tgtEl>
                      <p:spTgt spid="16"/>
                    </p:tgtEl>
                  </p:cond>
                </p:stCondLst>
                <p:endSync evt="end" delay="0">
                  <p:rtn val="all"/>
                </p:endSync>
                <p:childTnLst>
                  <p:par>
                    <p:cTn id="49" fill="hold">
                      <p:stCondLst>
                        <p:cond delay="0"/>
                      </p:stCondLst>
                      <p:childTnLst>
                        <p:par>
                          <p:cTn id="50" fill="hold">
                            <p:stCondLst>
                              <p:cond delay="0"/>
                            </p:stCondLst>
                            <p:childTnLst>
                              <p:par>
                                <p:cTn id="51" presetID="0" presetClass="path" presetSubtype="0" accel="50000" decel="50000" fill="hold" nodeType="clickEffect">
                                  <p:stCondLst>
                                    <p:cond delay="0"/>
                                  </p:stCondLst>
                                  <p:childTnLst>
                                    <p:animMotion origin="layout" path="M 0.10174 0.42292 C 0.09583 0.40973 0.10833 0.39954 0.1191 0.39074 C 0.1217 0.38264 0.13403 0.36482 0.14149 0.35857 C 0.15035 0.33056 0.20399 0.3213 0.23438 0.31806 C 0.24948 0.31875 0.26528 0.31621 0.27969 0.31991 C 0.28542 0.3213 0.28628 0.32824 0.28976 0.33241 C 0.2941 0.33773 0.2974 0.34954 0.29983 0.35648 C 0.30156 0.36181 0.30503 0.37246 0.30503 0.37269 C 0.30417 0.38866 0.30382 0.40486 0.30243 0.42107 C 0.30174 0.42662 0.29774 0.42848 0.29497 0.4331 C 0.27882 0.45903 0.24965 0.46875 0.21458 0.47361 C 0.19392 0.47176 0.19479 0.47477 0.18177 0.46551 C 0.17569 0.46111 0.16424 0.45139 0.16424 0.45162 C 0.16042 0.44213 0.15677 0.42292 0.15677 0.42315 C 0.15955 0.3831 0.15156 0.39422 0.1691 0.37454 C 0.18056 0.36181 0.16719 0.37037 0.18177 0.36273 C 0.19306 0.34931 0.20712 0.33681 0.22431 0.32824 C 0.2276 0.32662 0.23108 0.325 0.23438 0.32408 C 0.24115 0.32223 0.25451 0.31991 0.25451 0.32014 C 0.26215 0.3206 0.26979 0.32037 0.27726 0.32199 C 0.27969 0.32246 0.28056 0.325 0.28229 0.32639 C 0.29375 0.33426 0.30069 0.34167 0.30729 0.35255 C 0.31215 0.37894 0.32691 0.4338 0.30503 0.45139 C 0.28628 0.46644 0.25747 0.47616 0.23212 0.47963 C 0.21458 0.47778 0.21059 0.47848 0.19931 0.46945 C 0.19184 0.45672 0.18924 0.44468 0.18698 0.43102 C 0.18837 0.39723 0.1809 0.37778 0.20451 0.35463 C 0.21146 0.34792 0.21337 0.34329 0.22431 0.34051 C 0.23212 0.33635 0.23854 0.33449 0.24705 0.33241 C 0.27309 0.33426 0.26389 0.33426 0.27465 0.33426 L 0.25208 0.34861 L 0.27222 0.32824 " pathEditMode="relative" rAng="0" ptsTypes="fffffffffffffffffffffffffffffAAA">
                                      <p:cBhvr>
                                        <p:cTn id="52" dur="2000" fill="hold"/>
                                        <p:tgtEl>
                                          <p:spTgt spid="8"/>
                                        </p:tgtEl>
                                        <p:attrNameLst>
                                          <p:attrName>ppt_x</p:attrName>
                                          <p:attrName>ppt_y</p:attrName>
                                        </p:attrNameLst>
                                      </p:cBhvr>
                                      <p:rCtr x="10955" y="-2500"/>
                                    </p:animMotion>
                                  </p:childTnLst>
                                </p:cTn>
                              </p:par>
                              <p:par>
                                <p:cTn id="53" presetID="1" presetClass="mediacall" presetSubtype="0" fill="hold" nodeType="withEffect">
                                  <p:stCondLst>
                                    <p:cond delay="0"/>
                                  </p:stCondLst>
                                  <p:childTnLst>
                                    <p:cmd type="call" cmd="playFrom(0.0)">
                                      <p:cBhvr>
                                        <p:cTn id="54" dur="4744" fill="hold"/>
                                        <p:tgtEl>
                                          <p:spTgt spid="32"/>
                                        </p:tgtEl>
                                      </p:cBhvr>
                                    </p:cmd>
                                  </p:childTnLst>
                                </p:cTn>
                              </p:par>
                            </p:childTnLst>
                          </p:cTn>
                        </p:par>
                      </p:childTnLst>
                    </p:cTn>
                  </p:par>
                </p:childTnLst>
              </p:cTn>
              <p:nextCondLst>
                <p:cond evt="onClick" delay="0">
                  <p:tgtEl>
                    <p:spTgt spid="16"/>
                  </p:tgtEl>
                </p:cond>
              </p:nextCondLst>
            </p:seq>
            <p:seq concurrent="1" nextAc="seek">
              <p:cTn id="55" restart="whenNotActive" fill="hold" evtFilter="cancelBubble" nodeType="interactiveSeq">
                <p:stCondLst>
                  <p:cond evt="onClick" delay="0">
                    <p:tgtEl>
                      <p:spTgt spid="33"/>
                    </p:tgtEl>
                  </p:cond>
                </p:stCondLst>
                <p:endSync evt="end" delay="0">
                  <p:rtn val="all"/>
                </p:endSync>
                <p:childTnLst>
                  <p:par>
                    <p:cTn id="56" fill="hold">
                      <p:stCondLst>
                        <p:cond delay="0"/>
                      </p:stCondLst>
                      <p:childTnLst>
                        <p:par>
                          <p:cTn id="57" fill="hold">
                            <p:stCondLst>
                              <p:cond delay="0"/>
                            </p:stCondLst>
                            <p:childTnLst>
                              <p:par>
                                <p:cTn id="58" presetID="42" presetClass="path" presetSubtype="0" accel="50000" decel="50000" fill="hold" nodeType="clickEffect">
                                  <p:stCondLst>
                                    <p:cond delay="0"/>
                                  </p:stCondLst>
                                  <p:childTnLst>
                                    <p:animMotion origin="layout" path="M 3.05556E-6 0.01387 L -0.00226 1.00439 " pathEditMode="relative" rAng="0" ptsTypes="AA">
                                      <p:cBhvr>
                                        <p:cTn id="59" dur="30000" fill="hold"/>
                                        <p:tgtEl>
                                          <p:spTgt spid="33"/>
                                        </p:tgtEl>
                                        <p:attrNameLst>
                                          <p:attrName>ppt_x</p:attrName>
                                          <p:attrName>ppt_y</p:attrName>
                                        </p:attrNameLst>
                                      </p:cBhvr>
                                      <p:rCtr x="-122" y="49526"/>
                                    </p:animMotion>
                                  </p:childTnLst>
                                </p:cTn>
                              </p:par>
                            </p:childTnLst>
                          </p:cTn>
                        </p:par>
                      </p:childTnLst>
                    </p:cTn>
                  </p:par>
                </p:childTnLst>
              </p:cTn>
              <p:nextCondLst>
                <p:cond evt="onClick" delay="0">
                  <p:tgtEl>
                    <p:spTgt spid="33"/>
                  </p:tgtEl>
                </p:cond>
              </p:nextCondLst>
            </p:seq>
            <p:seq concurrent="1" nextAc="seek">
              <p:cTn id="60" restart="whenNotActive" fill="hold" evtFilter="cancelBubble" nodeType="interactiveSeq">
                <p:stCondLst>
                  <p:cond evt="onClick" delay="0">
                    <p:tgtEl>
                      <p:spTgt spid="17"/>
                    </p:tgtEl>
                  </p:cond>
                </p:stCondLst>
                <p:endSync evt="end" delay="0">
                  <p:rtn val="all"/>
                </p:endSync>
                <p:childTnLst>
                  <p:par>
                    <p:cTn id="61" fill="hold">
                      <p:stCondLst>
                        <p:cond delay="0"/>
                      </p:stCondLst>
                      <p:childTnLst>
                        <p:par>
                          <p:cTn id="62" fill="hold">
                            <p:stCondLst>
                              <p:cond delay="0"/>
                            </p:stCondLst>
                            <p:childTnLst>
                              <p:par>
                                <p:cTn id="63" presetID="53" presetClass="entr" presetSubtype="16" fill="hold" grpId="0" nodeType="clickEffect">
                                  <p:stCondLst>
                                    <p:cond delay="0"/>
                                  </p:stCondLst>
                                  <p:childTnLst>
                                    <p:set>
                                      <p:cBhvr>
                                        <p:cTn id="64" dur="1" fill="hold">
                                          <p:stCondLst>
                                            <p:cond delay="0"/>
                                          </p:stCondLst>
                                        </p:cTn>
                                        <p:tgtEl>
                                          <p:spTgt spid="24"/>
                                        </p:tgtEl>
                                        <p:attrNameLst>
                                          <p:attrName>style.visibility</p:attrName>
                                        </p:attrNameLst>
                                      </p:cBhvr>
                                      <p:to>
                                        <p:strVal val="visible"/>
                                      </p:to>
                                    </p:set>
                                    <p:anim calcmode="lin" valueType="num">
                                      <p:cBhvr>
                                        <p:cTn id="65" dur="500" fill="hold"/>
                                        <p:tgtEl>
                                          <p:spTgt spid="24"/>
                                        </p:tgtEl>
                                        <p:attrNameLst>
                                          <p:attrName>ppt_w</p:attrName>
                                        </p:attrNameLst>
                                      </p:cBhvr>
                                      <p:tavLst>
                                        <p:tav tm="0">
                                          <p:val>
                                            <p:fltVal val="0"/>
                                          </p:val>
                                        </p:tav>
                                        <p:tav tm="100000">
                                          <p:val>
                                            <p:strVal val="#ppt_w"/>
                                          </p:val>
                                        </p:tav>
                                      </p:tavLst>
                                    </p:anim>
                                    <p:anim calcmode="lin" valueType="num">
                                      <p:cBhvr>
                                        <p:cTn id="66" dur="500" fill="hold"/>
                                        <p:tgtEl>
                                          <p:spTgt spid="24"/>
                                        </p:tgtEl>
                                        <p:attrNameLst>
                                          <p:attrName>ppt_h</p:attrName>
                                        </p:attrNameLst>
                                      </p:cBhvr>
                                      <p:tavLst>
                                        <p:tav tm="0">
                                          <p:val>
                                            <p:fltVal val="0"/>
                                          </p:val>
                                        </p:tav>
                                        <p:tav tm="100000">
                                          <p:val>
                                            <p:strVal val="#ppt_h"/>
                                          </p:val>
                                        </p:tav>
                                      </p:tavLst>
                                    </p:anim>
                                    <p:animEffect transition="in" filter="fade">
                                      <p:cBhvr>
                                        <p:cTn id="67" dur="500"/>
                                        <p:tgtEl>
                                          <p:spTgt spid="24"/>
                                        </p:tgtEl>
                                      </p:cBhvr>
                                    </p:animEffect>
                                  </p:childTnLst>
                                </p:cTn>
                              </p:par>
                            </p:childTnLst>
                          </p:cTn>
                        </p:par>
                      </p:childTnLst>
                    </p:cTn>
                  </p:par>
                </p:childTnLst>
              </p:cTn>
              <p:nextCondLst>
                <p:cond evt="onClick" delay="0">
                  <p:tgtEl>
                    <p:spTgt spid="17"/>
                  </p:tgtEl>
                </p:cond>
              </p:nextCondLst>
            </p:seq>
            <p:seq concurrent="1" nextAc="seek">
              <p:cTn id="68" restart="whenNotActive" fill="hold" evtFilter="cancelBubble" nodeType="interactiveSeq">
                <p:stCondLst>
                  <p:cond evt="onClick" delay="0">
                    <p:tgtEl>
                      <p:spTgt spid="18"/>
                    </p:tgtEl>
                  </p:cond>
                </p:stCondLst>
                <p:endSync evt="end" delay="0">
                  <p:rtn val="all"/>
                </p:endSync>
                <p:childTnLst>
                  <p:par>
                    <p:cTn id="69" fill="hold">
                      <p:stCondLst>
                        <p:cond delay="0"/>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27"/>
                                        </p:tgtEl>
                                        <p:attrNameLst>
                                          <p:attrName>style.visibility</p:attrName>
                                        </p:attrNameLst>
                                      </p:cBhvr>
                                      <p:to>
                                        <p:strVal val="visible"/>
                                      </p:to>
                                    </p:set>
                                    <p:anim calcmode="lin" valueType="num">
                                      <p:cBhvr>
                                        <p:cTn id="73" dur="500" fill="hold"/>
                                        <p:tgtEl>
                                          <p:spTgt spid="27"/>
                                        </p:tgtEl>
                                        <p:attrNameLst>
                                          <p:attrName>ppt_w</p:attrName>
                                        </p:attrNameLst>
                                      </p:cBhvr>
                                      <p:tavLst>
                                        <p:tav tm="0">
                                          <p:val>
                                            <p:fltVal val="0"/>
                                          </p:val>
                                        </p:tav>
                                        <p:tav tm="100000">
                                          <p:val>
                                            <p:strVal val="#ppt_w"/>
                                          </p:val>
                                        </p:tav>
                                      </p:tavLst>
                                    </p:anim>
                                    <p:anim calcmode="lin" valueType="num">
                                      <p:cBhvr>
                                        <p:cTn id="74" dur="500" fill="hold"/>
                                        <p:tgtEl>
                                          <p:spTgt spid="27"/>
                                        </p:tgtEl>
                                        <p:attrNameLst>
                                          <p:attrName>ppt_h</p:attrName>
                                        </p:attrNameLst>
                                      </p:cBhvr>
                                      <p:tavLst>
                                        <p:tav tm="0">
                                          <p:val>
                                            <p:fltVal val="0"/>
                                          </p:val>
                                        </p:tav>
                                        <p:tav tm="100000">
                                          <p:val>
                                            <p:strVal val="#ppt_h"/>
                                          </p:val>
                                        </p:tav>
                                      </p:tavLst>
                                    </p:anim>
                                    <p:animEffect transition="in" filter="fade">
                                      <p:cBhvr>
                                        <p:cTn id="75" dur="500"/>
                                        <p:tgtEl>
                                          <p:spTgt spid="27"/>
                                        </p:tgtEl>
                                      </p:cBhvr>
                                    </p:animEffect>
                                  </p:childTnLst>
                                </p:cTn>
                              </p:par>
                            </p:childTnLst>
                          </p:cTn>
                        </p:par>
                      </p:childTnLst>
                    </p:cTn>
                  </p:par>
                </p:childTnLst>
              </p:cTn>
              <p:nextCondLst>
                <p:cond evt="onClick" delay="0">
                  <p:tgtEl>
                    <p:spTgt spid="18"/>
                  </p:tgtEl>
                </p:cond>
              </p:nextCondLst>
            </p:seq>
            <p:seq concurrent="1" nextAc="seek">
              <p:cTn id="76" restart="whenNotActive" fill="hold" evtFilter="cancelBubble" nodeType="interactiveSeq">
                <p:stCondLst>
                  <p:cond evt="onClick" delay="0">
                    <p:tgtEl>
                      <p:spTgt spid="19"/>
                    </p:tgtEl>
                  </p:cond>
                </p:stCondLst>
                <p:endSync evt="end" delay="0">
                  <p:rtn val="all"/>
                </p:endSync>
                <p:childTnLst>
                  <p:par>
                    <p:cTn id="77" fill="hold">
                      <p:stCondLst>
                        <p:cond delay="0"/>
                      </p:stCondLst>
                      <p:childTnLst>
                        <p:par>
                          <p:cTn id="78" fill="hold">
                            <p:stCondLst>
                              <p:cond delay="0"/>
                            </p:stCondLst>
                            <p:childTnLst>
                              <p:par>
                                <p:cTn id="79" presetID="53" presetClass="entr" presetSubtype="16" fill="hold" grpId="0" nodeType="clickEffect">
                                  <p:stCondLst>
                                    <p:cond delay="0"/>
                                  </p:stCondLst>
                                  <p:childTnLst>
                                    <p:set>
                                      <p:cBhvr>
                                        <p:cTn id="80" dur="1" fill="hold">
                                          <p:stCondLst>
                                            <p:cond delay="0"/>
                                          </p:stCondLst>
                                        </p:cTn>
                                        <p:tgtEl>
                                          <p:spTgt spid="26"/>
                                        </p:tgtEl>
                                        <p:attrNameLst>
                                          <p:attrName>style.visibility</p:attrName>
                                        </p:attrNameLst>
                                      </p:cBhvr>
                                      <p:to>
                                        <p:strVal val="visible"/>
                                      </p:to>
                                    </p:set>
                                    <p:anim calcmode="lin" valueType="num">
                                      <p:cBhvr>
                                        <p:cTn id="81" dur="500" fill="hold"/>
                                        <p:tgtEl>
                                          <p:spTgt spid="26"/>
                                        </p:tgtEl>
                                        <p:attrNameLst>
                                          <p:attrName>ppt_w</p:attrName>
                                        </p:attrNameLst>
                                      </p:cBhvr>
                                      <p:tavLst>
                                        <p:tav tm="0">
                                          <p:val>
                                            <p:fltVal val="0"/>
                                          </p:val>
                                        </p:tav>
                                        <p:tav tm="100000">
                                          <p:val>
                                            <p:strVal val="#ppt_w"/>
                                          </p:val>
                                        </p:tav>
                                      </p:tavLst>
                                    </p:anim>
                                    <p:anim calcmode="lin" valueType="num">
                                      <p:cBhvr>
                                        <p:cTn id="82" dur="500" fill="hold"/>
                                        <p:tgtEl>
                                          <p:spTgt spid="26"/>
                                        </p:tgtEl>
                                        <p:attrNameLst>
                                          <p:attrName>ppt_h</p:attrName>
                                        </p:attrNameLst>
                                      </p:cBhvr>
                                      <p:tavLst>
                                        <p:tav tm="0">
                                          <p:val>
                                            <p:fltVal val="0"/>
                                          </p:val>
                                        </p:tav>
                                        <p:tav tm="100000">
                                          <p:val>
                                            <p:strVal val="#ppt_h"/>
                                          </p:val>
                                        </p:tav>
                                      </p:tavLst>
                                    </p:anim>
                                    <p:animEffect transition="in" filter="fade">
                                      <p:cBhvr>
                                        <p:cTn id="83" dur="500"/>
                                        <p:tgtEl>
                                          <p:spTgt spid="26"/>
                                        </p:tgtEl>
                                      </p:cBhvr>
                                    </p:animEffect>
                                  </p:childTnLst>
                                </p:cTn>
                              </p:par>
                            </p:childTnLst>
                          </p:cTn>
                        </p:par>
                      </p:childTnLst>
                    </p:cTn>
                  </p:par>
                </p:childTnLst>
              </p:cTn>
              <p:nextCondLst>
                <p:cond evt="onClick" delay="0">
                  <p:tgtEl>
                    <p:spTgt spid="19"/>
                  </p:tgtEl>
                </p:cond>
              </p:nextCondLst>
            </p:seq>
          </p:childTnLst>
        </p:cTn>
      </p:par>
    </p:tnLst>
    <p:bldLst>
      <p:bldP spid="16" grpId="0" animBg="1"/>
      <p:bldP spid="17" grpId="0" animBg="1"/>
      <p:bldP spid="18" grpId="0" animBg="1"/>
      <p:bldP spid="19" grpId="0" animBg="1"/>
      <p:bldP spid="24" grpId="0" animBg="1"/>
      <p:bldP spid="26" grpId="0" animBg="1"/>
      <p:bldP spid="27"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2000" r="-2000"/>
          </a:stretch>
        </a:blipFill>
        <a:effectLst/>
      </p:bgPr>
    </p:bg>
    <p:spTree>
      <p:nvGrpSpPr>
        <p:cNvPr id="1" name=""/>
        <p:cNvGrpSpPr/>
        <p:nvPr/>
      </p:nvGrpSpPr>
      <p:grpSpPr>
        <a:xfrm>
          <a:off x="0" y="0"/>
          <a:ext cx="0" cy="0"/>
          <a:chOff x="0" y="0"/>
          <a:chExt cx="0" cy="0"/>
        </a:xfrm>
      </p:grpSpPr>
      <p:pic>
        <p:nvPicPr>
          <p:cNvPr id="4" name="hoaa"/>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63981" y="3192743"/>
            <a:ext cx="1226918" cy="1323620"/>
          </a:xfrm>
          <a:prstGeom prst="rect">
            <a:avLst/>
          </a:prstGeom>
          <a:effectLst>
            <a:outerShdw blurRad="63500" sx="102000" sy="102000" algn="ctr" rotWithShape="0">
              <a:prstClr val="black">
                <a:alpha val="40000"/>
              </a:prstClr>
            </a:outerShdw>
          </a:effectLst>
        </p:spPr>
      </p:pic>
      <p:pic>
        <p:nvPicPr>
          <p:cNvPr id="8" name="ong"/>
          <p:cNvPicPr>
            <a:picLocks noChangeAspect="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71500" y="3775785"/>
            <a:ext cx="1714500" cy="1714500"/>
          </a:xfrm>
          <a:prstGeom prst="rect">
            <a:avLst/>
          </a:prstGeom>
        </p:spPr>
      </p:pic>
      <p:pic>
        <p:nvPicPr>
          <p:cNvPr id="9" name="hoad"/>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91841" y="8199541"/>
            <a:ext cx="1226918" cy="1323620"/>
          </a:xfrm>
          <a:prstGeom prst="rect">
            <a:avLst/>
          </a:prstGeom>
          <a:effectLst>
            <a:outerShdw blurRad="50800" dist="38100" dir="16200000" rotWithShape="0">
              <a:prstClr val="black">
                <a:alpha val="40000"/>
              </a:prstClr>
            </a:outerShdw>
          </a:effectLst>
        </p:spPr>
      </p:pic>
      <p:pic>
        <p:nvPicPr>
          <p:cNvPr id="10" name="hoac"/>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36322" y="6590066"/>
            <a:ext cx="1226918" cy="1323620"/>
          </a:xfrm>
          <a:prstGeom prst="rect">
            <a:avLst/>
          </a:prstGeom>
          <a:effectLst>
            <a:outerShdw blurRad="50800" dist="38100" dir="16200000" rotWithShape="0">
              <a:prstClr val="black">
                <a:alpha val="40000"/>
              </a:prstClr>
            </a:outerShdw>
          </a:effectLst>
        </p:spPr>
      </p:pic>
      <p:pic>
        <p:nvPicPr>
          <p:cNvPr id="11" name="hoab"/>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36323" y="4909771"/>
            <a:ext cx="1226918" cy="1323620"/>
          </a:xfrm>
          <a:prstGeom prst="rect">
            <a:avLst/>
          </a:prstGeom>
          <a:effectLst>
            <a:outerShdw blurRad="50800" dist="38100" dir="16200000" rotWithShape="0">
              <a:prstClr val="black">
                <a:alpha val="40000"/>
              </a:prstClr>
            </a:outerShdw>
          </a:effectLst>
        </p:spPr>
      </p:pic>
      <p:sp>
        <p:nvSpPr>
          <p:cNvPr id="16" name="danana"/>
          <p:cNvSpPr txBox="1"/>
          <p:nvPr/>
        </p:nvSpPr>
        <p:spPr>
          <a:xfrm>
            <a:off x="5714993" y="6859460"/>
            <a:ext cx="8437611" cy="769441"/>
          </a:xfrm>
          <a:prstGeom prst="rect">
            <a:avLst/>
          </a:prstGeom>
          <a:effectLst>
            <a:outerShdw blurRad="50800" dist="38100" dir="13500000" algn="br"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vi-VN" sz="4400" dirty="0">
                <a:latin typeface="Times New Roman" panose="02020603050405020304" pitchFamily="18" charset="0"/>
                <a:cs typeface="Times New Roman" panose="02020603050405020304" pitchFamily="18" charset="0"/>
              </a:rPr>
              <a:t>C. Nạn đói năm 1945</a:t>
            </a:r>
          </a:p>
        </p:txBody>
      </p:sp>
      <p:sp>
        <p:nvSpPr>
          <p:cNvPr id="17" name="dapanb"/>
          <p:cNvSpPr txBox="1"/>
          <p:nvPr/>
        </p:nvSpPr>
        <p:spPr>
          <a:xfrm>
            <a:off x="5714992" y="5361787"/>
            <a:ext cx="8437611" cy="769441"/>
          </a:xfrm>
          <a:prstGeom prst="rect">
            <a:avLst/>
          </a:prstGeom>
          <a:effectLst>
            <a:outerShdw blurRad="50800" dist="38100" dir="16200000"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vi-VN" sz="4400" dirty="0">
                <a:latin typeface="Times New Roman" panose="02020603050405020304" pitchFamily="18" charset="0"/>
                <a:cs typeface="Times New Roman" panose="02020603050405020304" pitchFamily="18" charset="0"/>
              </a:rPr>
              <a:t>B. Ngày tổng khởi nghĩa năm 1945</a:t>
            </a:r>
          </a:p>
        </p:txBody>
      </p:sp>
      <p:sp>
        <p:nvSpPr>
          <p:cNvPr id="18" name="dapanc"/>
          <p:cNvSpPr txBox="1"/>
          <p:nvPr/>
        </p:nvSpPr>
        <p:spPr>
          <a:xfrm>
            <a:off x="5714994" y="3486128"/>
            <a:ext cx="8437611" cy="1446550"/>
          </a:xfrm>
          <a:prstGeom prst="rect">
            <a:avLst/>
          </a:prstGeom>
          <a:effectLst>
            <a:outerShdw blurRad="50800" dist="38100" dir="16200000"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vi-VN" sz="4400" dirty="0">
                <a:latin typeface="Times New Roman" panose="02020603050405020304" pitchFamily="18" charset="0"/>
                <a:cs typeface="Times New Roman" panose="02020603050405020304" pitchFamily="18" charset="0"/>
              </a:rPr>
              <a:t>A. Ngày kết thúc cuộc kháng chiến chống Pháp</a:t>
            </a:r>
          </a:p>
        </p:txBody>
      </p:sp>
      <p:sp>
        <p:nvSpPr>
          <p:cNvPr id="19" name="dapand"/>
          <p:cNvSpPr txBox="1"/>
          <p:nvPr/>
        </p:nvSpPr>
        <p:spPr>
          <a:xfrm>
            <a:off x="5714992" y="8058010"/>
            <a:ext cx="8437611" cy="1446550"/>
          </a:xfrm>
          <a:prstGeom prst="rect">
            <a:avLst/>
          </a:prstGeom>
          <a:effectLst>
            <a:outerShdw blurRad="50800" dist="38100" dir="16200000"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vi-VN" sz="4400" dirty="0">
                <a:latin typeface="Times New Roman" panose="02020603050405020304" pitchFamily="18" charset="0"/>
                <a:cs typeface="Times New Roman" panose="02020603050405020304" pitchFamily="18" charset="0"/>
              </a:rPr>
              <a:t>D. Ngày giải phóng miền Nam thống nhất đất nước</a:t>
            </a:r>
          </a:p>
        </p:txBody>
      </p:sp>
      <p:sp>
        <p:nvSpPr>
          <p:cNvPr id="22" name="cauhoi"/>
          <p:cNvSpPr/>
          <p:nvPr/>
        </p:nvSpPr>
        <p:spPr>
          <a:xfrm>
            <a:off x="2971800" y="43533"/>
            <a:ext cx="11582400" cy="2888836"/>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algn="ctr" defTabSz="1371600"/>
            <a:endParaRPr lang="en-US" sz="2700">
              <a:solidFill>
                <a:prstClr val="black"/>
              </a:solidFill>
              <a:latin typeface="Times New Roman" panose="02020603050405020304" pitchFamily="18" charset="0"/>
              <a:cs typeface="Times New Roman" panose="02020603050405020304" pitchFamily="18" charset="0"/>
            </a:endParaRPr>
          </a:p>
        </p:txBody>
      </p:sp>
      <p:sp>
        <p:nvSpPr>
          <p:cNvPr id="24" name="nhanb"/>
          <p:cNvSpPr/>
          <p:nvPr/>
        </p:nvSpPr>
        <p:spPr>
          <a:xfrm>
            <a:off x="4091640" y="4824717"/>
            <a:ext cx="1371600" cy="13716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Times New Roman" panose="02020603050405020304" pitchFamily="18" charset="0"/>
              <a:cs typeface="Times New Roman" panose="02020603050405020304" pitchFamily="18" charset="0"/>
            </a:endParaRPr>
          </a:p>
        </p:txBody>
      </p:sp>
      <p:sp>
        <p:nvSpPr>
          <p:cNvPr id="26" name="nhand"/>
          <p:cNvSpPr/>
          <p:nvPr/>
        </p:nvSpPr>
        <p:spPr>
          <a:xfrm>
            <a:off x="4198716" y="8154545"/>
            <a:ext cx="1371600" cy="13716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srgbClr val="FF0000"/>
              </a:solidFill>
              <a:latin typeface="Times New Roman" panose="02020603050405020304" pitchFamily="18" charset="0"/>
              <a:cs typeface="Times New Roman" panose="02020603050405020304" pitchFamily="18" charset="0"/>
            </a:endParaRPr>
          </a:p>
        </p:txBody>
      </p:sp>
      <p:sp>
        <p:nvSpPr>
          <p:cNvPr id="27" name="nhanc"/>
          <p:cNvSpPr/>
          <p:nvPr/>
        </p:nvSpPr>
        <p:spPr>
          <a:xfrm>
            <a:off x="4006133" y="3192743"/>
            <a:ext cx="1371600" cy="13716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Times New Roman" panose="02020603050405020304" pitchFamily="18" charset="0"/>
              <a:cs typeface="Times New Roman" panose="02020603050405020304" pitchFamily="18" charset="0"/>
            </a:endParaRPr>
          </a:p>
        </p:txBody>
      </p:sp>
      <p:sp>
        <p:nvSpPr>
          <p:cNvPr id="25" name="cauhoi"/>
          <p:cNvSpPr txBox="1"/>
          <p:nvPr/>
        </p:nvSpPr>
        <p:spPr>
          <a:xfrm>
            <a:off x="3999206" y="497517"/>
            <a:ext cx="9829800" cy="2123658"/>
          </a:xfrm>
          <a:prstGeom prst="rect">
            <a:avLst/>
          </a:prstGeom>
          <a:noFill/>
        </p:spPr>
        <p:txBody>
          <a:bodyPr wrap="square" rtlCol="0">
            <a:spAutoFit/>
          </a:bodyPr>
          <a:lstStyle/>
          <a:p>
            <a:pPr algn="ctr"/>
            <a:r>
              <a:rPr lang="en-US" sz="4400" b="1" dirty="0">
                <a:latin typeface="Times New Roman" panose="02020603050405020304" pitchFamily="18" charset="0"/>
                <a:cs typeface="Times New Roman" panose="02020603050405020304" pitchFamily="18" charset="0"/>
              </a:rPr>
              <a:t>5. </a:t>
            </a:r>
            <a:r>
              <a:rPr lang="vi-VN" sz="4400" b="1" dirty="0">
                <a:latin typeface="Times New Roman" panose="02020603050405020304" pitchFamily="18" charset="0"/>
                <a:cs typeface="Times New Roman" panose="02020603050405020304" pitchFamily="18" charset="0"/>
              </a:rPr>
              <a:t>Hai câu thơ “Năm ấy là năm đói mòn đói mỏi/ Bố đi đánh xe khô rạc ngựa gầy” nhắc tới sự kiện lịch sử nào?</a:t>
            </a:r>
          </a:p>
        </p:txBody>
      </p:sp>
      <p:pic>
        <p:nvPicPr>
          <p:cNvPr id="32"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9431000" y="4340679"/>
            <a:ext cx="914400" cy="914400"/>
          </a:xfrm>
          <a:prstGeom prst="rect">
            <a:avLst/>
          </a:prstGeom>
        </p:spPr>
      </p:pic>
      <p:pic>
        <p:nvPicPr>
          <p:cNvPr id="33" name="mattroi"/>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971320" y="234009"/>
            <a:ext cx="1706703" cy="1706703"/>
          </a:xfrm>
          <a:prstGeom prst="rect">
            <a:avLst/>
          </a:prstGeom>
        </p:spPr>
      </p:pic>
      <p:pic>
        <p:nvPicPr>
          <p:cNvPr id="20" name="Picture 19">
            <a:hlinkClick r:id="rId10" action="ppaction://hlinksldjump"/>
          </p:cNvPr>
          <p:cNvPicPr>
            <a:picLocks noChangeAspect="1"/>
          </p:cNvPicPr>
          <p:nvPr/>
        </p:nvPicPr>
        <p:blipFill>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978247" y="7177648"/>
            <a:ext cx="2350779" cy="2969181"/>
          </a:xfrm>
          <a:prstGeom prst="rect">
            <a:avLst/>
          </a:prstGeom>
        </p:spPr>
      </p:pic>
    </p:spTree>
    <p:extLst>
      <p:ext uri="{BB962C8B-B14F-4D97-AF65-F5344CB8AC3E}">
        <p14:creationId xmlns:p14="http://schemas.microsoft.com/office/powerpoint/2010/main" val="4052499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additive="base">
                                        <p:cTn id="12" dur="500" fill="hold"/>
                                        <p:tgtEl>
                                          <p:spTgt spid="18"/>
                                        </p:tgtEl>
                                        <p:attrNameLst>
                                          <p:attrName>ppt_x</p:attrName>
                                        </p:attrNameLst>
                                      </p:cBhvr>
                                      <p:tavLst>
                                        <p:tav tm="0">
                                          <p:val>
                                            <p:strVal val="#ppt_x"/>
                                          </p:val>
                                        </p:tav>
                                        <p:tav tm="100000">
                                          <p:val>
                                            <p:strVal val="#ppt_x"/>
                                          </p:val>
                                        </p:tav>
                                      </p:tavLst>
                                    </p:anim>
                                    <p:anim calcmode="lin" valueType="num">
                                      <p:cBhvr additive="base">
                                        <p:cTn id="13"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additive="base">
                                        <p:cTn id="18" dur="500" fill="hold"/>
                                        <p:tgtEl>
                                          <p:spTgt spid="11"/>
                                        </p:tgtEl>
                                        <p:attrNameLst>
                                          <p:attrName>ppt_x</p:attrName>
                                        </p:attrNameLst>
                                      </p:cBhvr>
                                      <p:tavLst>
                                        <p:tav tm="0">
                                          <p:val>
                                            <p:strVal val="#ppt_x"/>
                                          </p:val>
                                        </p:tav>
                                        <p:tav tm="100000">
                                          <p:val>
                                            <p:strVal val="#ppt_x"/>
                                          </p:val>
                                        </p:tav>
                                      </p:tavLst>
                                    </p:anim>
                                    <p:anim calcmode="lin" valueType="num">
                                      <p:cBhvr additive="base">
                                        <p:cTn id="19" dur="500" fill="hold"/>
                                        <p:tgtEl>
                                          <p:spTgt spid="11"/>
                                        </p:tgtEl>
                                        <p:attrNameLst>
                                          <p:attrName>ppt_y</p:attrName>
                                        </p:attrNameLst>
                                      </p:cBhvr>
                                      <p:tavLst>
                                        <p:tav tm="0">
                                          <p:val>
                                            <p:strVal val="1+#ppt_h/2"/>
                                          </p:val>
                                        </p:tav>
                                        <p:tav tm="100000">
                                          <p:val>
                                            <p:strVal val="#ppt_y"/>
                                          </p:val>
                                        </p:tav>
                                      </p:tavLst>
                                    </p:anim>
                                  </p:childTnLst>
                                </p:cTn>
                              </p:par>
                            </p:childTnLst>
                          </p:cTn>
                        </p:par>
                        <p:par>
                          <p:cTn id="20" fill="hold">
                            <p:stCondLst>
                              <p:cond delay="500"/>
                            </p:stCondLst>
                            <p:childTnLst>
                              <p:par>
                                <p:cTn id="21" presetID="2" presetClass="entr" presetSubtype="4" fill="hold" grpId="0" nodeType="after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500" fill="hold"/>
                                        <p:tgtEl>
                                          <p:spTgt spid="10"/>
                                        </p:tgtEl>
                                        <p:attrNameLst>
                                          <p:attrName>ppt_x</p:attrName>
                                        </p:attrNameLst>
                                      </p:cBhvr>
                                      <p:tavLst>
                                        <p:tav tm="0">
                                          <p:val>
                                            <p:strVal val="#ppt_x"/>
                                          </p:val>
                                        </p:tav>
                                        <p:tav tm="100000">
                                          <p:val>
                                            <p:strVal val="#ppt_x"/>
                                          </p:val>
                                        </p:tav>
                                      </p:tavLst>
                                    </p:anim>
                                    <p:anim calcmode="lin" valueType="num">
                                      <p:cBhvr additive="base">
                                        <p:cTn id="30" dur="500" fill="hold"/>
                                        <p:tgtEl>
                                          <p:spTgt spid="10"/>
                                        </p:tgtEl>
                                        <p:attrNameLst>
                                          <p:attrName>ppt_y</p:attrName>
                                        </p:attrNameLst>
                                      </p:cBhvr>
                                      <p:tavLst>
                                        <p:tav tm="0">
                                          <p:val>
                                            <p:strVal val="1+#ppt_h/2"/>
                                          </p:val>
                                        </p:tav>
                                        <p:tav tm="100000">
                                          <p:val>
                                            <p:strVal val="#ppt_y"/>
                                          </p:val>
                                        </p:tav>
                                      </p:tavLst>
                                    </p:anim>
                                  </p:childTnLst>
                                </p:cTn>
                              </p:par>
                            </p:childTnLst>
                          </p:cTn>
                        </p:par>
                        <p:par>
                          <p:cTn id="31" fill="hold">
                            <p:stCondLst>
                              <p:cond delay="500"/>
                            </p:stCondLst>
                            <p:childTnLst>
                              <p:par>
                                <p:cTn id="32" presetID="2" presetClass="entr" presetSubtype="4" fill="hold" grpId="0" nodeType="afterEffect">
                                  <p:stCondLst>
                                    <p:cond delay="0"/>
                                  </p:stCondLst>
                                  <p:childTnLst>
                                    <p:set>
                                      <p:cBhvr>
                                        <p:cTn id="33" dur="1" fill="hold">
                                          <p:stCondLst>
                                            <p:cond delay="0"/>
                                          </p:stCondLst>
                                        </p:cTn>
                                        <p:tgtEl>
                                          <p:spTgt spid="16"/>
                                        </p:tgtEl>
                                        <p:attrNameLst>
                                          <p:attrName>style.visibility</p:attrName>
                                        </p:attrNameLst>
                                      </p:cBhvr>
                                      <p:to>
                                        <p:strVal val="visible"/>
                                      </p:to>
                                    </p:set>
                                    <p:anim calcmode="lin" valueType="num">
                                      <p:cBhvr additive="base">
                                        <p:cTn id="34" dur="500" fill="hold"/>
                                        <p:tgtEl>
                                          <p:spTgt spid="16"/>
                                        </p:tgtEl>
                                        <p:attrNameLst>
                                          <p:attrName>ppt_x</p:attrName>
                                        </p:attrNameLst>
                                      </p:cBhvr>
                                      <p:tavLst>
                                        <p:tav tm="0">
                                          <p:val>
                                            <p:strVal val="#ppt_x"/>
                                          </p:val>
                                        </p:tav>
                                        <p:tav tm="100000">
                                          <p:val>
                                            <p:strVal val="#ppt_x"/>
                                          </p:val>
                                        </p:tav>
                                      </p:tavLst>
                                    </p:anim>
                                    <p:anim calcmode="lin" valueType="num">
                                      <p:cBhvr additive="base">
                                        <p:cTn id="35"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9"/>
                                        </p:tgtEl>
                                        <p:attrNameLst>
                                          <p:attrName>style.visibility</p:attrName>
                                        </p:attrNameLst>
                                      </p:cBhvr>
                                      <p:to>
                                        <p:strVal val="visible"/>
                                      </p:to>
                                    </p:set>
                                    <p:anim calcmode="lin" valueType="num">
                                      <p:cBhvr additive="base">
                                        <p:cTn id="40" dur="500" fill="hold"/>
                                        <p:tgtEl>
                                          <p:spTgt spid="9"/>
                                        </p:tgtEl>
                                        <p:attrNameLst>
                                          <p:attrName>ppt_x</p:attrName>
                                        </p:attrNameLst>
                                      </p:cBhvr>
                                      <p:tavLst>
                                        <p:tav tm="0">
                                          <p:val>
                                            <p:strVal val="#ppt_x"/>
                                          </p:val>
                                        </p:tav>
                                        <p:tav tm="100000">
                                          <p:val>
                                            <p:strVal val="#ppt_x"/>
                                          </p:val>
                                        </p:tav>
                                      </p:tavLst>
                                    </p:anim>
                                    <p:anim calcmode="lin" valueType="num">
                                      <p:cBhvr additive="base">
                                        <p:cTn id="41" dur="500" fill="hold"/>
                                        <p:tgtEl>
                                          <p:spTgt spid="9"/>
                                        </p:tgtEl>
                                        <p:attrNameLst>
                                          <p:attrName>ppt_y</p:attrName>
                                        </p:attrNameLst>
                                      </p:cBhvr>
                                      <p:tavLst>
                                        <p:tav tm="0">
                                          <p:val>
                                            <p:strVal val="1+#ppt_h/2"/>
                                          </p:val>
                                        </p:tav>
                                        <p:tav tm="100000">
                                          <p:val>
                                            <p:strVal val="#ppt_y"/>
                                          </p:val>
                                        </p:tav>
                                      </p:tavLst>
                                    </p:anim>
                                  </p:childTnLst>
                                </p:cTn>
                              </p:par>
                            </p:childTnLst>
                          </p:cTn>
                        </p:par>
                        <p:par>
                          <p:cTn id="42" fill="hold">
                            <p:stCondLst>
                              <p:cond delay="500"/>
                            </p:stCondLst>
                            <p:childTnLst>
                              <p:par>
                                <p:cTn id="43" presetID="2" presetClass="entr" presetSubtype="4" fill="hold" grpId="0" nodeType="afterEffect">
                                  <p:stCondLst>
                                    <p:cond delay="0"/>
                                  </p:stCondLst>
                                  <p:childTnLst>
                                    <p:set>
                                      <p:cBhvr>
                                        <p:cTn id="44" dur="1" fill="hold">
                                          <p:stCondLst>
                                            <p:cond delay="0"/>
                                          </p:stCondLst>
                                        </p:cTn>
                                        <p:tgtEl>
                                          <p:spTgt spid="19"/>
                                        </p:tgtEl>
                                        <p:attrNameLst>
                                          <p:attrName>style.visibility</p:attrName>
                                        </p:attrNameLst>
                                      </p:cBhvr>
                                      <p:to>
                                        <p:strVal val="visible"/>
                                      </p:to>
                                    </p:set>
                                    <p:anim calcmode="lin" valueType="num">
                                      <p:cBhvr additive="base">
                                        <p:cTn id="45" dur="500" fill="hold"/>
                                        <p:tgtEl>
                                          <p:spTgt spid="19"/>
                                        </p:tgtEl>
                                        <p:attrNameLst>
                                          <p:attrName>ppt_x</p:attrName>
                                        </p:attrNameLst>
                                      </p:cBhvr>
                                      <p:tavLst>
                                        <p:tav tm="0">
                                          <p:val>
                                            <p:strVal val="#ppt_x"/>
                                          </p:val>
                                        </p:tav>
                                        <p:tav tm="100000">
                                          <p:val>
                                            <p:strVal val="#ppt_x"/>
                                          </p:val>
                                        </p:tav>
                                      </p:tavLst>
                                    </p:anim>
                                    <p:anim calcmode="lin" valueType="num">
                                      <p:cBhvr additive="base">
                                        <p:cTn id="4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47" fill="hold" display="0">
                  <p:stCondLst>
                    <p:cond delay="indefinite"/>
                  </p:stCondLst>
                  <p:endCondLst>
                    <p:cond evt="onStopAudio" delay="0">
                      <p:tgtEl>
                        <p:sldTgt/>
                      </p:tgtEl>
                    </p:cond>
                  </p:endCondLst>
                </p:cTn>
                <p:tgtEl>
                  <p:spTgt spid="32"/>
                </p:tgtEl>
              </p:cMediaNode>
            </p:audio>
            <p:seq concurrent="1" nextAc="seek">
              <p:cTn id="48" restart="whenNotActive" fill="hold" evtFilter="cancelBubble" nodeType="interactiveSeq">
                <p:stCondLst>
                  <p:cond evt="onClick" delay="0">
                    <p:tgtEl>
                      <p:spTgt spid="16"/>
                    </p:tgtEl>
                  </p:cond>
                </p:stCondLst>
                <p:endSync evt="end" delay="0">
                  <p:rtn val="all"/>
                </p:endSync>
                <p:childTnLst>
                  <p:par>
                    <p:cTn id="49" fill="hold">
                      <p:stCondLst>
                        <p:cond delay="0"/>
                      </p:stCondLst>
                      <p:childTnLst>
                        <p:par>
                          <p:cTn id="50" fill="hold">
                            <p:stCondLst>
                              <p:cond delay="0"/>
                            </p:stCondLst>
                            <p:childTnLst>
                              <p:par>
                                <p:cTn id="51" presetID="0" presetClass="path" presetSubtype="0" accel="50000" decel="50000" fill="hold" nodeType="clickEffect">
                                  <p:stCondLst>
                                    <p:cond delay="0"/>
                                  </p:stCondLst>
                                  <p:childTnLst>
                                    <p:animMotion origin="layout" path="M 0.11007 0.26736 C 0.10417 0.25417 0.11667 0.24398 0.12743 0.23519 C 0.13003 0.22709 0.14236 0.20926 0.14983 0.20301 C 0.15868 0.175 0.21233 0.16574 0.24271 0.1625 C 0.25781 0.1632 0.27361 0.16065 0.28802 0.16435 C 0.29375 0.16574 0.29462 0.17269 0.29809 0.17685 C 0.30243 0.18218 0.30573 0.19398 0.30816 0.20093 C 0.3099 0.20625 0.31337 0.2169 0.31337 0.21713 C 0.3125 0.2331 0.31215 0.24931 0.31076 0.26551 C 0.31007 0.27107 0.30608 0.27292 0.3033 0.27755 C 0.28715 0.30348 0.25799 0.3132 0.22292 0.31806 C 0.20226 0.31621 0.20313 0.31922 0.1901 0.30996 C 0.18403 0.30556 0.17257 0.29584 0.17257 0.29607 C 0.16875 0.28658 0.1651 0.26736 0.1651 0.2676 C 0.16788 0.22755 0.1599 0.23866 0.17743 0.21898 C 0.18889 0.20625 0.17552 0.21482 0.1901 0.20718 C 0.20139 0.19375 0.21545 0.18125 0.23264 0.17269 C 0.23594 0.17107 0.23941 0.16945 0.24271 0.16852 C 0.24948 0.16667 0.26285 0.16435 0.26285 0.16459 C 0.27049 0.16505 0.27813 0.16482 0.28559 0.16644 C 0.28802 0.1669 0.28889 0.16945 0.29063 0.17084 C 0.30208 0.17871 0.30903 0.18611 0.31563 0.19699 C 0.32049 0.22338 0.33524 0.27824 0.31337 0.29584 C 0.29462 0.31088 0.2658 0.3206 0.24045 0.32408 C 0.22292 0.32223 0.21892 0.32292 0.20764 0.31389 C 0.20017 0.30116 0.19757 0.28912 0.19531 0.27547 C 0.1967 0.24167 0.18924 0.22223 0.21285 0.19908 C 0.21979 0.19236 0.2217 0.18773 0.23264 0.18496 C 0.24045 0.18079 0.24688 0.17894 0.25538 0.17685 C 0.28142 0.17871 0.27222 0.17871 0.28299 0.17871 L 0.26042 0.19306 L 0.28056 0.17269 " pathEditMode="relative" rAng="0" ptsTypes="fffffffffffffffffffffffffffffAAA">
                                      <p:cBhvr>
                                        <p:cTn id="52" dur="2000" fill="hold"/>
                                        <p:tgtEl>
                                          <p:spTgt spid="8"/>
                                        </p:tgtEl>
                                        <p:attrNameLst>
                                          <p:attrName>ppt_x</p:attrName>
                                          <p:attrName>ppt_y</p:attrName>
                                        </p:attrNameLst>
                                      </p:cBhvr>
                                      <p:rCtr x="10955" y="-2500"/>
                                    </p:animMotion>
                                  </p:childTnLst>
                                </p:cTn>
                              </p:par>
                              <p:par>
                                <p:cTn id="53" presetID="1" presetClass="mediacall" presetSubtype="0" fill="hold" nodeType="withEffect">
                                  <p:stCondLst>
                                    <p:cond delay="0"/>
                                  </p:stCondLst>
                                  <p:childTnLst>
                                    <p:cmd type="call" cmd="playFrom(0.0)">
                                      <p:cBhvr>
                                        <p:cTn id="54" dur="4744" fill="hold"/>
                                        <p:tgtEl>
                                          <p:spTgt spid="32"/>
                                        </p:tgtEl>
                                      </p:cBhvr>
                                    </p:cmd>
                                  </p:childTnLst>
                                </p:cTn>
                              </p:par>
                            </p:childTnLst>
                          </p:cTn>
                        </p:par>
                      </p:childTnLst>
                    </p:cTn>
                  </p:par>
                </p:childTnLst>
              </p:cTn>
              <p:nextCondLst>
                <p:cond evt="onClick" delay="0">
                  <p:tgtEl>
                    <p:spTgt spid="16"/>
                  </p:tgtEl>
                </p:cond>
              </p:nextCondLst>
            </p:seq>
            <p:seq concurrent="1" nextAc="seek">
              <p:cTn id="55" restart="whenNotActive" fill="hold" evtFilter="cancelBubble" nodeType="interactiveSeq">
                <p:stCondLst>
                  <p:cond evt="onClick" delay="0">
                    <p:tgtEl>
                      <p:spTgt spid="33"/>
                    </p:tgtEl>
                  </p:cond>
                </p:stCondLst>
                <p:endSync evt="end" delay="0">
                  <p:rtn val="all"/>
                </p:endSync>
                <p:childTnLst>
                  <p:par>
                    <p:cTn id="56" fill="hold">
                      <p:stCondLst>
                        <p:cond delay="0"/>
                      </p:stCondLst>
                      <p:childTnLst>
                        <p:par>
                          <p:cTn id="57" fill="hold">
                            <p:stCondLst>
                              <p:cond delay="0"/>
                            </p:stCondLst>
                            <p:childTnLst>
                              <p:par>
                                <p:cTn id="58" presetID="42" presetClass="path" presetSubtype="0" accel="50000" decel="50000" fill="hold" nodeType="clickEffect">
                                  <p:stCondLst>
                                    <p:cond delay="0"/>
                                  </p:stCondLst>
                                  <p:childTnLst>
                                    <p:animMotion origin="layout" path="M 3.05556E-6 0.01387 L -0.00226 1.00439 " pathEditMode="relative" rAng="0" ptsTypes="AA">
                                      <p:cBhvr>
                                        <p:cTn id="59" dur="30000" fill="hold"/>
                                        <p:tgtEl>
                                          <p:spTgt spid="33"/>
                                        </p:tgtEl>
                                        <p:attrNameLst>
                                          <p:attrName>ppt_x</p:attrName>
                                          <p:attrName>ppt_y</p:attrName>
                                        </p:attrNameLst>
                                      </p:cBhvr>
                                      <p:rCtr x="-122" y="49526"/>
                                    </p:animMotion>
                                  </p:childTnLst>
                                </p:cTn>
                              </p:par>
                            </p:childTnLst>
                          </p:cTn>
                        </p:par>
                      </p:childTnLst>
                    </p:cTn>
                  </p:par>
                </p:childTnLst>
              </p:cTn>
              <p:nextCondLst>
                <p:cond evt="onClick" delay="0">
                  <p:tgtEl>
                    <p:spTgt spid="33"/>
                  </p:tgtEl>
                </p:cond>
              </p:nextCondLst>
            </p:seq>
            <p:seq concurrent="1" nextAc="seek">
              <p:cTn id="60" restart="whenNotActive" fill="hold" evtFilter="cancelBubble" nodeType="interactiveSeq">
                <p:stCondLst>
                  <p:cond evt="onClick" delay="0">
                    <p:tgtEl>
                      <p:spTgt spid="17"/>
                    </p:tgtEl>
                  </p:cond>
                </p:stCondLst>
                <p:endSync evt="end" delay="0">
                  <p:rtn val="all"/>
                </p:endSync>
                <p:childTnLst>
                  <p:par>
                    <p:cTn id="61" fill="hold">
                      <p:stCondLst>
                        <p:cond delay="0"/>
                      </p:stCondLst>
                      <p:childTnLst>
                        <p:par>
                          <p:cTn id="62" fill="hold">
                            <p:stCondLst>
                              <p:cond delay="0"/>
                            </p:stCondLst>
                            <p:childTnLst>
                              <p:par>
                                <p:cTn id="63" presetID="53" presetClass="entr" presetSubtype="16" fill="hold" grpId="0" nodeType="clickEffect">
                                  <p:stCondLst>
                                    <p:cond delay="0"/>
                                  </p:stCondLst>
                                  <p:childTnLst>
                                    <p:set>
                                      <p:cBhvr>
                                        <p:cTn id="64" dur="1" fill="hold">
                                          <p:stCondLst>
                                            <p:cond delay="0"/>
                                          </p:stCondLst>
                                        </p:cTn>
                                        <p:tgtEl>
                                          <p:spTgt spid="24"/>
                                        </p:tgtEl>
                                        <p:attrNameLst>
                                          <p:attrName>style.visibility</p:attrName>
                                        </p:attrNameLst>
                                      </p:cBhvr>
                                      <p:to>
                                        <p:strVal val="visible"/>
                                      </p:to>
                                    </p:set>
                                    <p:anim calcmode="lin" valueType="num">
                                      <p:cBhvr>
                                        <p:cTn id="65" dur="500" fill="hold"/>
                                        <p:tgtEl>
                                          <p:spTgt spid="24"/>
                                        </p:tgtEl>
                                        <p:attrNameLst>
                                          <p:attrName>ppt_w</p:attrName>
                                        </p:attrNameLst>
                                      </p:cBhvr>
                                      <p:tavLst>
                                        <p:tav tm="0">
                                          <p:val>
                                            <p:fltVal val="0"/>
                                          </p:val>
                                        </p:tav>
                                        <p:tav tm="100000">
                                          <p:val>
                                            <p:strVal val="#ppt_w"/>
                                          </p:val>
                                        </p:tav>
                                      </p:tavLst>
                                    </p:anim>
                                    <p:anim calcmode="lin" valueType="num">
                                      <p:cBhvr>
                                        <p:cTn id="66" dur="500" fill="hold"/>
                                        <p:tgtEl>
                                          <p:spTgt spid="24"/>
                                        </p:tgtEl>
                                        <p:attrNameLst>
                                          <p:attrName>ppt_h</p:attrName>
                                        </p:attrNameLst>
                                      </p:cBhvr>
                                      <p:tavLst>
                                        <p:tav tm="0">
                                          <p:val>
                                            <p:fltVal val="0"/>
                                          </p:val>
                                        </p:tav>
                                        <p:tav tm="100000">
                                          <p:val>
                                            <p:strVal val="#ppt_h"/>
                                          </p:val>
                                        </p:tav>
                                      </p:tavLst>
                                    </p:anim>
                                    <p:animEffect transition="in" filter="fade">
                                      <p:cBhvr>
                                        <p:cTn id="67" dur="500"/>
                                        <p:tgtEl>
                                          <p:spTgt spid="24"/>
                                        </p:tgtEl>
                                      </p:cBhvr>
                                    </p:animEffect>
                                  </p:childTnLst>
                                </p:cTn>
                              </p:par>
                            </p:childTnLst>
                          </p:cTn>
                        </p:par>
                      </p:childTnLst>
                    </p:cTn>
                  </p:par>
                </p:childTnLst>
              </p:cTn>
              <p:nextCondLst>
                <p:cond evt="onClick" delay="0">
                  <p:tgtEl>
                    <p:spTgt spid="17"/>
                  </p:tgtEl>
                </p:cond>
              </p:nextCondLst>
            </p:seq>
            <p:seq concurrent="1" nextAc="seek">
              <p:cTn id="68" restart="whenNotActive" fill="hold" evtFilter="cancelBubble" nodeType="interactiveSeq">
                <p:stCondLst>
                  <p:cond evt="onClick" delay="0">
                    <p:tgtEl>
                      <p:spTgt spid="18"/>
                    </p:tgtEl>
                  </p:cond>
                </p:stCondLst>
                <p:endSync evt="end" delay="0">
                  <p:rtn val="all"/>
                </p:endSync>
                <p:childTnLst>
                  <p:par>
                    <p:cTn id="69" fill="hold">
                      <p:stCondLst>
                        <p:cond delay="0"/>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27"/>
                                        </p:tgtEl>
                                        <p:attrNameLst>
                                          <p:attrName>style.visibility</p:attrName>
                                        </p:attrNameLst>
                                      </p:cBhvr>
                                      <p:to>
                                        <p:strVal val="visible"/>
                                      </p:to>
                                    </p:set>
                                    <p:anim calcmode="lin" valueType="num">
                                      <p:cBhvr>
                                        <p:cTn id="73" dur="500" fill="hold"/>
                                        <p:tgtEl>
                                          <p:spTgt spid="27"/>
                                        </p:tgtEl>
                                        <p:attrNameLst>
                                          <p:attrName>ppt_w</p:attrName>
                                        </p:attrNameLst>
                                      </p:cBhvr>
                                      <p:tavLst>
                                        <p:tav tm="0">
                                          <p:val>
                                            <p:fltVal val="0"/>
                                          </p:val>
                                        </p:tav>
                                        <p:tav tm="100000">
                                          <p:val>
                                            <p:strVal val="#ppt_w"/>
                                          </p:val>
                                        </p:tav>
                                      </p:tavLst>
                                    </p:anim>
                                    <p:anim calcmode="lin" valueType="num">
                                      <p:cBhvr>
                                        <p:cTn id="74" dur="500" fill="hold"/>
                                        <p:tgtEl>
                                          <p:spTgt spid="27"/>
                                        </p:tgtEl>
                                        <p:attrNameLst>
                                          <p:attrName>ppt_h</p:attrName>
                                        </p:attrNameLst>
                                      </p:cBhvr>
                                      <p:tavLst>
                                        <p:tav tm="0">
                                          <p:val>
                                            <p:fltVal val="0"/>
                                          </p:val>
                                        </p:tav>
                                        <p:tav tm="100000">
                                          <p:val>
                                            <p:strVal val="#ppt_h"/>
                                          </p:val>
                                        </p:tav>
                                      </p:tavLst>
                                    </p:anim>
                                    <p:animEffect transition="in" filter="fade">
                                      <p:cBhvr>
                                        <p:cTn id="75" dur="500"/>
                                        <p:tgtEl>
                                          <p:spTgt spid="27"/>
                                        </p:tgtEl>
                                      </p:cBhvr>
                                    </p:animEffect>
                                  </p:childTnLst>
                                </p:cTn>
                              </p:par>
                            </p:childTnLst>
                          </p:cTn>
                        </p:par>
                      </p:childTnLst>
                    </p:cTn>
                  </p:par>
                </p:childTnLst>
              </p:cTn>
              <p:nextCondLst>
                <p:cond evt="onClick" delay="0">
                  <p:tgtEl>
                    <p:spTgt spid="18"/>
                  </p:tgtEl>
                </p:cond>
              </p:nextCondLst>
            </p:seq>
            <p:seq concurrent="1" nextAc="seek">
              <p:cTn id="76" restart="whenNotActive" fill="hold" evtFilter="cancelBubble" nodeType="interactiveSeq">
                <p:stCondLst>
                  <p:cond evt="onClick" delay="0">
                    <p:tgtEl>
                      <p:spTgt spid="19"/>
                    </p:tgtEl>
                  </p:cond>
                </p:stCondLst>
                <p:endSync evt="end" delay="0">
                  <p:rtn val="all"/>
                </p:endSync>
                <p:childTnLst>
                  <p:par>
                    <p:cTn id="77" fill="hold">
                      <p:stCondLst>
                        <p:cond delay="0"/>
                      </p:stCondLst>
                      <p:childTnLst>
                        <p:par>
                          <p:cTn id="78" fill="hold">
                            <p:stCondLst>
                              <p:cond delay="0"/>
                            </p:stCondLst>
                            <p:childTnLst>
                              <p:par>
                                <p:cTn id="79" presetID="53" presetClass="entr" presetSubtype="16" fill="hold" grpId="0" nodeType="clickEffect">
                                  <p:stCondLst>
                                    <p:cond delay="0"/>
                                  </p:stCondLst>
                                  <p:childTnLst>
                                    <p:set>
                                      <p:cBhvr>
                                        <p:cTn id="80" dur="1" fill="hold">
                                          <p:stCondLst>
                                            <p:cond delay="0"/>
                                          </p:stCondLst>
                                        </p:cTn>
                                        <p:tgtEl>
                                          <p:spTgt spid="26"/>
                                        </p:tgtEl>
                                        <p:attrNameLst>
                                          <p:attrName>style.visibility</p:attrName>
                                        </p:attrNameLst>
                                      </p:cBhvr>
                                      <p:to>
                                        <p:strVal val="visible"/>
                                      </p:to>
                                    </p:set>
                                    <p:anim calcmode="lin" valueType="num">
                                      <p:cBhvr>
                                        <p:cTn id="81" dur="500" fill="hold"/>
                                        <p:tgtEl>
                                          <p:spTgt spid="26"/>
                                        </p:tgtEl>
                                        <p:attrNameLst>
                                          <p:attrName>ppt_w</p:attrName>
                                        </p:attrNameLst>
                                      </p:cBhvr>
                                      <p:tavLst>
                                        <p:tav tm="0">
                                          <p:val>
                                            <p:fltVal val="0"/>
                                          </p:val>
                                        </p:tav>
                                        <p:tav tm="100000">
                                          <p:val>
                                            <p:strVal val="#ppt_w"/>
                                          </p:val>
                                        </p:tav>
                                      </p:tavLst>
                                    </p:anim>
                                    <p:anim calcmode="lin" valueType="num">
                                      <p:cBhvr>
                                        <p:cTn id="82" dur="500" fill="hold"/>
                                        <p:tgtEl>
                                          <p:spTgt spid="26"/>
                                        </p:tgtEl>
                                        <p:attrNameLst>
                                          <p:attrName>ppt_h</p:attrName>
                                        </p:attrNameLst>
                                      </p:cBhvr>
                                      <p:tavLst>
                                        <p:tav tm="0">
                                          <p:val>
                                            <p:fltVal val="0"/>
                                          </p:val>
                                        </p:tav>
                                        <p:tav tm="100000">
                                          <p:val>
                                            <p:strVal val="#ppt_h"/>
                                          </p:val>
                                        </p:tav>
                                      </p:tavLst>
                                    </p:anim>
                                    <p:animEffect transition="in" filter="fade">
                                      <p:cBhvr>
                                        <p:cTn id="83" dur="500"/>
                                        <p:tgtEl>
                                          <p:spTgt spid="26"/>
                                        </p:tgtEl>
                                      </p:cBhvr>
                                    </p:animEffect>
                                  </p:childTnLst>
                                </p:cTn>
                              </p:par>
                            </p:childTnLst>
                          </p:cTn>
                        </p:par>
                      </p:childTnLst>
                    </p:cTn>
                  </p:par>
                </p:childTnLst>
              </p:cTn>
              <p:nextCondLst>
                <p:cond evt="onClick" delay="0">
                  <p:tgtEl>
                    <p:spTgt spid="19"/>
                  </p:tgtEl>
                </p:cond>
              </p:nextCondLst>
            </p:seq>
          </p:childTnLst>
        </p:cTn>
      </p:par>
    </p:tnLst>
    <p:bldLst>
      <p:bldP spid="16" grpId="0" animBg="1"/>
      <p:bldP spid="17" grpId="0" animBg="1"/>
      <p:bldP spid="18" grpId="0" animBg="1"/>
      <p:bldP spid="19" grpId="0" animBg="1"/>
      <p:bldP spid="24" grpId="0" animBg="1"/>
      <p:bldP spid="26" grpId="0" animBg="1"/>
      <p:bldP spid="27"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2000" r="-2000"/>
          </a:stretch>
        </a:blipFill>
        <a:effectLst/>
      </p:bgPr>
    </p:bg>
    <p:spTree>
      <p:nvGrpSpPr>
        <p:cNvPr id="1" name=""/>
        <p:cNvGrpSpPr/>
        <p:nvPr/>
      </p:nvGrpSpPr>
      <p:grpSpPr>
        <a:xfrm>
          <a:off x="0" y="0"/>
          <a:ext cx="0" cy="0"/>
          <a:chOff x="0" y="0"/>
          <a:chExt cx="0" cy="0"/>
        </a:xfrm>
      </p:grpSpPr>
      <p:pic>
        <p:nvPicPr>
          <p:cNvPr id="4" name="hoaa"/>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63981" y="3192743"/>
            <a:ext cx="1226918" cy="1323620"/>
          </a:xfrm>
          <a:prstGeom prst="rect">
            <a:avLst/>
          </a:prstGeom>
          <a:effectLst>
            <a:outerShdw blurRad="63500" sx="102000" sy="102000" algn="ctr" rotWithShape="0">
              <a:prstClr val="black">
                <a:alpha val="40000"/>
              </a:prstClr>
            </a:outerShdw>
          </a:effectLst>
        </p:spPr>
      </p:pic>
      <p:pic>
        <p:nvPicPr>
          <p:cNvPr id="8" name="ong"/>
          <p:cNvPicPr>
            <a:picLocks noChangeAspect="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71500" y="3775785"/>
            <a:ext cx="1714500" cy="1714500"/>
          </a:xfrm>
          <a:prstGeom prst="rect">
            <a:avLst/>
          </a:prstGeom>
        </p:spPr>
      </p:pic>
      <p:pic>
        <p:nvPicPr>
          <p:cNvPr id="9" name="hoad"/>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91841" y="8199541"/>
            <a:ext cx="1226918" cy="1323620"/>
          </a:xfrm>
          <a:prstGeom prst="rect">
            <a:avLst/>
          </a:prstGeom>
          <a:effectLst>
            <a:outerShdw blurRad="50800" dist="38100" dir="16200000" rotWithShape="0">
              <a:prstClr val="black">
                <a:alpha val="40000"/>
              </a:prstClr>
            </a:outerShdw>
          </a:effectLst>
        </p:spPr>
      </p:pic>
      <p:pic>
        <p:nvPicPr>
          <p:cNvPr id="10" name="hoac"/>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36322" y="6590066"/>
            <a:ext cx="1226918" cy="1323620"/>
          </a:xfrm>
          <a:prstGeom prst="rect">
            <a:avLst/>
          </a:prstGeom>
          <a:effectLst>
            <a:outerShdw blurRad="50800" dist="38100" dir="16200000" rotWithShape="0">
              <a:prstClr val="black">
                <a:alpha val="40000"/>
              </a:prstClr>
            </a:outerShdw>
          </a:effectLst>
        </p:spPr>
      </p:pic>
      <p:pic>
        <p:nvPicPr>
          <p:cNvPr id="11" name="hoab"/>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36323" y="4909771"/>
            <a:ext cx="1226918" cy="1323620"/>
          </a:xfrm>
          <a:prstGeom prst="rect">
            <a:avLst/>
          </a:prstGeom>
          <a:effectLst>
            <a:outerShdw blurRad="50800" dist="38100" dir="16200000" rotWithShape="0">
              <a:prstClr val="black">
                <a:alpha val="40000"/>
              </a:prstClr>
            </a:outerShdw>
          </a:effectLst>
        </p:spPr>
      </p:pic>
      <p:sp>
        <p:nvSpPr>
          <p:cNvPr id="16" name="danana"/>
          <p:cNvSpPr txBox="1"/>
          <p:nvPr/>
        </p:nvSpPr>
        <p:spPr>
          <a:xfrm>
            <a:off x="5870860" y="3170100"/>
            <a:ext cx="8759540" cy="1446550"/>
          </a:xfrm>
          <a:prstGeom prst="rect">
            <a:avLst/>
          </a:prstGeom>
          <a:effectLst>
            <a:outerShdw blurRad="50800" dist="38100" dir="13500000" algn="br"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pPr defTabSz="1371600">
              <a:defRPr/>
            </a:pPr>
            <a:r>
              <a:rPr lang="en-US" sz="4400" dirty="0">
                <a:solidFill>
                  <a:prstClr val="black"/>
                </a:solidFill>
                <a:latin typeface="Times New Roman"/>
              </a:rPr>
              <a:t>A. </a:t>
            </a:r>
            <a:r>
              <a:rPr lang="en-US" sz="4400" dirty="0" err="1">
                <a:solidFill>
                  <a:prstClr val="black"/>
                </a:solidFill>
                <a:latin typeface="Times New Roman"/>
              </a:rPr>
              <a:t>Là</a:t>
            </a:r>
            <a:r>
              <a:rPr lang="en-US" sz="4400" dirty="0">
                <a:solidFill>
                  <a:prstClr val="black"/>
                </a:solidFill>
                <a:latin typeface="Times New Roman"/>
              </a:rPr>
              <a:t> </a:t>
            </a:r>
            <a:r>
              <a:rPr lang="en-US" sz="4400" dirty="0" err="1">
                <a:solidFill>
                  <a:prstClr val="black"/>
                </a:solidFill>
                <a:latin typeface="Times New Roman"/>
              </a:rPr>
              <a:t>sự</a:t>
            </a:r>
            <a:r>
              <a:rPr lang="en-US" sz="4400" dirty="0">
                <a:solidFill>
                  <a:prstClr val="black"/>
                </a:solidFill>
                <a:latin typeface="Times New Roman"/>
              </a:rPr>
              <a:t> </a:t>
            </a:r>
            <a:r>
              <a:rPr lang="en-US" sz="4400" dirty="0" err="1">
                <a:solidFill>
                  <a:prstClr val="black"/>
                </a:solidFill>
                <a:latin typeface="Times New Roman"/>
              </a:rPr>
              <a:t>hồi</a:t>
            </a:r>
            <a:r>
              <a:rPr lang="en-US" sz="4400" dirty="0">
                <a:solidFill>
                  <a:prstClr val="black"/>
                </a:solidFill>
                <a:latin typeface="Times New Roman"/>
              </a:rPr>
              <a:t> </a:t>
            </a:r>
            <a:r>
              <a:rPr lang="en-US" sz="4400" dirty="0" err="1">
                <a:solidFill>
                  <a:prstClr val="black"/>
                </a:solidFill>
                <a:latin typeface="Times New Roman"/>
              </a:rPr>
              <a:t>tưởng</a:t>
            </a:r>
            <a:r>
              <a:rPr lang="en-US" sz="4400" dirty="0">
                <a:solidFill>
                  <a:prstClr val="black"/>
                </a:solidFill>
                <a:latin typeface="Times New Roman"/>
              </a:rPr>
              <a:t> </a:t>
            </a:r>
            <a:r>
              <a:rPr lang="en-US" sz="4400" dirty="0" err="1">
                <a:solidFill>
                  <a:prstClr val="black"/>
                </a:solidFill>
                <a:latin typeface="Times New Roman"/>
              </a:rPr>
              <a:t>lại</a:t>
            </a:r>
            <a:r>
              <a:rPr lang="en-US" sz="4400" dirty="0">
                <a:solidFill>
                  <a:prstClr val="black"/>
                </a:solidFill>
                <a:latin typeface="Times New Roman"/>
              </a:rPr>
              <a:t> </a:t>
            </a:r>
            <a:r>
              <a:rPr lang="en-US" sz="4400" dirty="0" err="1">
                <a:solidFill>
                  <a:prstClr val="black"/>
                </a:solidFill>
                <a:latin typeface="Times New Roman"/>
              </a:rPr>
              <a:t>những</a:t>
            </a:r>
            <a:r>
              <a:rPr lang="en-US" sz="4400" dirty="0">
                <a:solidFill>
                  <a:prstClr val="black"/>
                </a:solidFill>
                <a:latin typeface="Times New Roman"/>
              </a:rPr>
              <a:t> </a:t>
            </a:r>
            <a:r>
              <a:rPr lang="en-US" sz="4400" dirty="0" err="1">
                <a:solidFill>
                  <a:prstClr val="black"/>
                </a:solidFill>
                <a:latin typeface="Times New Roman"/>
              </a:rPr>
              <a:t>kỉ</a:t>
            </a:r>
            <a:r>
              <a:rPr lang="en-US" sz="4400" dirty="0">
                <a:solidFill>
                  <a:prstClr val="black"/>
                </a:solidFill>
                <a:latin typeface="Times New Roman"/>
              </a:rPr>
              <a:t> </a:t>
            </a:r>
            <a:r>
              <a:rPr lang="en-US" sz="4400" dirty="0" err="1">
                <a:solidFill>
                  <a:prstClr val="black"/>
                </a:solidFill>
                <a:latin typeface="Times New Roman"/>
              </a:rPr>
              <a:t>niệm</a:t>
            </a:r>
            <a:r>
              <a:rPr lang="en-US" sz="4400" dirty="0">
                <a:solidFill>
                  <a:prstClr val="black"/>
                </a:solidFill>
                <a:latin typeface="Times New Roman"/>
              </a:rPr>
              <a:t> </a:t>
            </a:r>
            <a:r>
              <a:rPr lang="en-US" sz="4400" dirty="0" err="1">
                <a:solidFill>
                  <a:prstClr val="black"/>
                </a:solidFill>
                <a:latin typeface="Times New Roman"/>
              </a:rPr>
              <a:t>tuổi</a:t>
            </a:r>
            <a:r>
              <a:rPr lang="en-US" sz="4400" dirty="0">
                <a:solidFill>
                  <a:prstClr val="black"/>
                </a:solidFill>
                <a:latin typeface="Times New Roman"/>
              </a:rPr>
              <a:t> </a:t>
            </a:r>
            <a:r>
              <a:rPr lang="en-US" sz="4400" dirty="0" err="1">
                <a:solidFill>
                  <a:prstClr val="black"/>
                </a:solidFill>
                <a:latin typeface="Times New Roman"/>
              </a:rPr>
              <a:t>thơ</a:t>
            </a:r>
            <a:r>
              <a:rPr lang="en-US" sz="4400" dirty="0">
                <a:solidFill>
                  <a:prstClr val="black"/>
                </a:solidFill>
                <a:latin typeface="Times New Roman"/>
              </a:rPr>
              <a:t> </a:t>
            </a:r>
            <a:r>
              <a:rPr lang="en-US" sz="4400" dirty="0" err="1">
                <a:solidFill>
                  <a:prstClr val="black"/>
                </a:solidFill>
                <a:latin typeface="Times New Roman"/>
              </a:rPr>
              <a:t>sống</a:t>
            </a:r>
            <a:r>
              <a:rPr lang="en-US" sz="4400" dirty="0">
                <a:solidFill>
                  <a:prstClr val="black"/>
                </a:solidFill>
                <a:latin typeface="Times New Roman"/>
              </a:rPr>
              <a:t> </a:t>
            </a:r>
            <a:r>
              <a:rPr lang="en-US" sz="4400" dirty="0" err="1">
                <a:solidFill>
                  <a:prstClr val="black"/>
                </a:solidFill>
                <a:latin typeface="Times New Roman"/>
              </a:rPr>
              <a:t>bên</a:t>
            </a:r>
            <a:r>
              <a:rPr lang="en-US" sz="4400" dirty="0">
                <a:solidFill>
                  <a:prstClr val="black"/>
                </a:solidFill>
                <a:latin typeface="Times New Roman"/>
              </a:rPr>
              <a:t> </a:t>
            </a:r>
            <a:r>
              <a:rPr lang="en-US" sz="4400" dirty="0" err="1">
                <a:solidFill>
                  <a:prstClr val="black"/>
                </a:solidFill>
                <a:latin typeface="Times New Roman"/>
              </a:rPr>
              <a:t>bà</a:t>
            </a:r>
            <a:r>
              <a:rPr lang="en-US" sz="4400" dirty="0">
                <a:solidFill>
                  <a:prstClr val="black"/>
                </a:solidFill>
                <a:latin typeface="Times New Roman"/>
              </a:rPr>
              <a:t> </a:t>
            </a:r>
            <a:r>
              <a:rPr lang="en-US" sz="4400" dirty="0" err="1">
                <a:solidFill>
                  <a:prstClr val="black"/>
                </a:solidFill>
                <a:latin typeface="Times New Roman"/>
              </a:rPr>
              <a:t>của</a:t>
            </a:r>
            <a:r>
              <a:rPr lang="en-US" sz="4400" dirty="0">
                <a:solidFill>
                  <a:prstClr val="black"/>
                </a:solidFill>
                <a:latin typeface="Times New Roman"/>
              </a:rPr>
              <a:t> </a:t>
            </a:r>
            <a:r>
              <a:rPr lang="en-US" sz="4400" dirty="0" err="1">
                <a:solidFill>
                  <a:prstClr val="black"/>
                </a:solidFill>
                <a:latin typeface="Times New Roman"/>
              </a:rPr>
              <a:t>người</a:t>
            </a:r>
            <a:r>
              <a:rPr lang="en-US" sz="4400" dirty="0">
                <a:solidFill>
                  <a:prstClr val="black"/>
                </a:solidFill>
                <a:latin typeface="Times New Roman"/>
              </a:rPr>
              <a:t> </a:t>
            </a:r>
            <a:r>
              <a:rPr lang="en-US" sz="4400" dirty="0" err="1">
                <a:solidFill>
                  <a:prstClr val="black"/>
                </a:solidFill>
                <a:latin typeface="Times New Roman"/>
              </a:rPr>
              <a:t>cháu</a:t>
            </a:r>
            <a:endParaRPr lang="en-US" sz="4400" dirty="0">
              <a:solidFill>
                <a:prstClr val="black"/>
              </a:solidFill>
              <a:latin typeface="Times New Roman"/>
            </a:endParaRPr>
          </a:p>
        </p:txBody>
      </p:sp>
      <p:sp>
        <p:nvSpPr>
          <p:cNvPr id="17" name="dapanb"/>
          <p:cNvSpPr txBox="1"/>
          <p:nvPr/>
        </p:nvSpPr>
        <p:spPr>
          <a:xfrm>
            <a:off x="5850077" y="5036367"/>
            <a:ext cx="8759540" cy="1323439"/>
          </a:xfrm>
          <a:prstGeom prst="rect">
            <a:avLst/>
          </a:prstGeom>
          <a:effectLst>
            <a:outerShdw blurRad="50800" dist="38100" dir="16200000"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pPr defTabSz="1371600">
              <a:defRPr/>
            </a:pPr>
            <a:r>
              <a:rPr lang="en-US" sz="4000" dirty="0">
                <a:solidFill>
                  <a:prstClr val="black"/>
                </a:solidFill>
                <a:latin typeface="Times New Roman"/>
              </a:rPr>
              <a:t>B. </a:t>
            </a:r>
            <a:r>
              <a:rPr lang="en-US" sz="4000" dirty="0" err="1">
                <a:solidFill>
                  <a:prstClr val="black"/>
                </a:solidFill>
                <a:latin typeface="Times New Roman"/>
              </a:rPr>
              <a:t>Chủ</a:t>
            </a:r>
            <a:r>
              <a:rPr lang="en-US" sz="4000" dirty="0">
                <a:solidFill>
                  <a:prstClr val="black"/>
                </a:solidFill>
                <a:latin typeface="Times New Roman"/>
              </a:rPr>
              <a:t> </a:t>
            </a:r>
            <a:r>
              <a:rPr lang="en-US" sz="4000" dirty="0" err="1">
                <a:solidFill>
                  <a:prstClr val="black"/>
                </a:solidFill>
                <a:latin typeface="Times New Roman"/>
              </a:rPr>
              <a:t>yếu</a:t>
            </a:r>
            <a:r>
              <a:rPr lang="en-US" sz="4000" dirty="0">
                <a:solidFill>
                  <a:prstClr val="black"/>
                </a:solidFill>
                <a:latin typeface="Times New Roman"/>
              </a:rPr>
              <a:t> </a:t>
            </a:r>
            <a:r>
              <a:rPr lang="en-US" sz="4000" dirty="0" err="1">
                <a:solidFill>
                  <a:prstClr val="black"/>
                </a:solidFill>
                <a:latin typeface="Times New Roman"/>
              </a:rPr>
              <a:t>miêu</a:t>
            </a:r>
            <a:r>
              <a:rPr lang="en-US" sz="4000" dirty="0">
                <a:solidFill>
                  <a:prstClr val="black"/>
                </a:solidFill>
                <a:latin typeface="Times New Roman"/>
              </a:rPr>
              <a:t> </a:t>
            </a:r>
            <a:r>
              <a:rPr lang="en-US" sz="4000" dirty="0" err="1">
                <a:solidFill>
                  <a:prstClr val="black"/>
                </a:solidFill>
                <a:latin typeface="Times New Roman"/>
              </a:rPr>
              <a:t>tả</a:t>
            </a:r>
            <a:r>
              <a:rPr lang="en-US" sz="4000" dirty="0">
                <a:solidFill>
                  <a:prstClr val="black"/>
                </a:solidFill>
                <a:latin typeface="Times New Roman"/>
              </a:rPr>
              <a:t> </a:t>
            </a:r>
            <a:r>
              <a:rPr lang="en-US" sz="4000" dirty="0" err="1">
                <a:solidFill>
                  <a:prstClr val="black"/>
                </a:solidFill>
                <a:latin typeface="Times New Roman"/>
              </a:rPr>
              <a:t>sự</a:t>
            </a:r>
            <a:r>
              <a:rPr lang="en-US" sz="4000" dirty="0">
                <a:solidFill>
                  <a:prstClr val="black"/>
                </a:solidFill>
                <a:latin typeface="Times New Roman"/>
              </a:rPr>
              <a:t> </a:t>
            </a:r>
            <a:r>
              <a:rPr lang="en-US" sz="4000" dirty="0" err="1">
                <a:solidFill>
                  <a:prstClr val="black"/>
                </a:solidFill>
                <a:latin typeface="Times New Roman"/>
              </a:rPr>
              <a:t>ác</a:t>
            </a:r>
            <a:r>
              <a:rPr lang="en-US" sz="4000" dirty="0">
                <a:solidFill>
                  <a:prstClr val="black"/>
                </a:solidFill>
                <a:latin typeface="Times New Roman"/>
              </a:rPr>
              <a:t> </a:t>
            </a:r>
            <a:r>
              <a:rPr lang="en-US" sz="4000" dirty="0" err="1">
                <a:solidFill>
                  <a:prstClr val="black"/>
                </a:solidFill>
                <a:latin typeface="Times New Roman"/>
              </a:rPr>
              <a:t>liệt</a:t>
            </a:r>
            <a:r>
              <a:rPr lang="en-US" sz="4000" dirty="0">
                <a:solidFill>
                  <a:prstClr val="black"/>
                </a:solidFill>
                <a:latin typeface="Times New Roman"/>
              </a:rPr>
              <a:t> </a:t>
            </a:r>
            <a:r>
              <a:rPr lang="en-US" sz="4000" dirty="0" err="1">
                <a:solidFill>
                  <a:prstClr val="black"/>
                </a:solidFill>
                <a:latin typeface="Times New Roman"/>
              </a:rPr>
              <a:t>của</a:t>
            </a:r>
            <a:r>
              <a:rPr lang="en-US" sz="4000" dirty="0">
                <a:solidFill>
                  <a:prstClr val="black"/>
                </a:solidFill>
                <a:latin typeface="Times New Roman"/>
              </a:rPr>
              <a:t> </a:t>
            </a:r>
            <a:r>
              <a:rPr lang="en-US" sz="4000" dirty="0" err="1">
                <a:solidFill>
                  <a:prstClr val="black"/>
                </a:solidFill>
                <a:latin typeface="Times New Roman"/>
              </a:rPr>
              <a:t>cuộc</a:t>
            </a:r>
            <a:r>
              <a:rPr lang="en-US" sz="4000" dirty="0">
                <a:solidFill>
                  <a:prstClr val="black"/>
                </a:solidFill>
                <a:latin typeface="Times New Roman"/>
              </a:rPr>
              <a:t> </a:t>
            </a:r>
            <a:r>
              <a:rPr lang="en-US" sz="4000" dirty="0" err="1">
                <a:solidFill>
                  <a:prstClr val="black"/>
                </a:solidFill>
                <a:latin typeface="Times New Roman"/>
              </a:rPr>
              <a:t>chiến</a:t>
            </a:r>
            <a:r>
              <a:rPr lang="en-US" sz="4000" dirty="0">
                <a:solidFill>
                  <a:prstClr val="black"/>
                </a:solidFill>
                <a:latin typeface="Times New Roman"/>
              </a:rPr>
              <a:t> </a:t>
            </a:r>
            <a:r>
              <a:rPr lang="en-US" sz="4000" dirty="0" err="1">
                <a:solidFill>
                  <a:prstClr val="black"/>
                </a:solidFill>
                <a:latin typeface="Times New Roman"/>
              </a:rPr>
              <a:t>tranh</a:t>
            </a:r>
            <a:endParaRPr lang="en-US" sz="4000" dirty="0">
              <a:solidFill>
                <a:prstClr val="black"/>
              </a:solidFill>
              <a:latin typeface="Times New Roman"/>
            </a:endParaRPr>
          </a:p>
        </p:txBody>
      </p:sp>
      <p:sp>
        <p:nvSpPr>
          <p:cNvPr id="18" name="dapanc"/>
          <p:cNvSpPr txBox="1"/>
          <p:nvPr/>
        </p:nvSpPr>
        <p:spPr>
          <a:xfrm>
            <a:off x="5850079" y="6821795"/>
            <a:ext cx="8759538" cy="707886"/>
          </a:xfrm>
          <a:prstGeom prst="rect">
            <a:avLst/>
          </a:prstGeom>
          <a:effectLst>
            <a:outerShdw blurRad="50800" dist="38100" dir="16200000"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pPr defTabSz="1371600">
              <a:defRPr/>
            </a:pPr>
            <a:r>
              <a:rPr lang="en-US" sz="4000" dirty="0">
                <a:solidFill>
                  <a:prstClr val="black"/>
                </a:solidFill>
                <a:latin typeface="Times New Roman"/>
              </a:rPr>
              <a:t>C. </a:t>
            </a:r>
            <a:r>
              <a:rPr lang="en-US" sz="4000" dirty="0" err="1">
                <a:solidFill>
                  <a:prstClr val="black"/>
                </a:solidFill>
                <a:latin typeface="Times New Roman"/>
              </a:rPr>
              <a:t>Cảnh</a:t>
            </a:r>
            <a:r>
              <a:rPr lang="en-US" sz="4000" dirty="0">
                <a:solidFill>
                  <a:prstClr val="black"/>
                </a:solidFill>
                <a:latin typeface="Times New Roman"/>
              </a:rPr>
              <a:t> </a:t>
            </a:r>
            <a:r>
              <a:rPr lang="en-US" sz="4000" dirty="0" err="1">
                <a:solidFill>
                  <a:prstClr val="black"/>
                </a:solidFill>
                <a:latin typeface="Times New Roman"/>
              </a:rPr>
              <a:t>người</a:t>
            </a:r>
            <a:r>
              <a:rPr lang="en-US" sz="4000" dirty="0">
                <a:solidFill>
                  <a:prstClr val="black"/>
                </a:solidFill>
                <a:latin typeface="Times New Roman"/>
              </a:rPr>
              <a:t> </a:t>
            </a:r>
            <a:r>
              <a:rPr lang="en-US" sz="4000" dirty="0" err="1">
                <a:solidFill>
                  <a:prstClr val="black"/>
                </a:solidFill>
                <a:latin typeface="Times New Roman"/>
              </a:rPr>
              <a:t>bà</a:t>
            </a:r>
            <a:r>
              <a:rPr lang="en-US" sz="4000" dirty="0">
                <a:solidFill>
                  <a:prstClr val="black"/>
                </a:solidFill>
                <a:latin typeface="Times New Roman"/>
              </a:rPr>
              <a:t> </a:t>
            </a:r>
            <a:r>
              <a:rPr lang="en-US" sz="4000" dirty="0" err="1">
                <a:solidFill>
                  <a:prstClr val="black"/>
                </a:solidFill>
                <a:latin typeface="Times New Roman"/>
              </a:rPr>
              <a:t>dạy</a:t>
            </a:r>
            <a:r>
              <a:rPr lang="en-US" sz="4000" dirty="0">
                <a:solidFill>
                  <a:prstClr val="black"/>
                </a:solidFill>
                <a:latin typeface="Times New Roman"/>
              </a:rPr>
              <a:t> </a:t>
            </a:r>
            <a:r>
              <a:rPr lang="en-US" sz="4000" dirty="0" err="1">
                <a:solidFill>
                  <a:prstClr val="black"/>
                </a:solidFill>
                <a:latin typeface="Times New Roman"/>
              </a:rPr>
              <a:t>cháu</a:t>
            </a:r>
            <a:r>
              <a:rPr lang="en-US" sz="4000" dirty="0">
                <a:solidFill>
                  <a:prstClr val="black"/>
                </a:solidFill>
                <a:latin typeface="Times New Roman"/>
              </a:rPr>
              <a:t> </a:t>
            </a:r>
            <a:r>
              <a:rPr lang="en-US" sz="4000" dirty="0" err="1">
                <a:solidFill>
                  <a:prstClr val="black"/>
                </a:solidFill>
                <a:latin typeface="Times New Roman"/>
              </a:rPr>
              <a:t>học</a:t>
            </a:r>
            <a:r>
              <a:rPr lang="en-US" sz="4000" dirty="0">
                <a:solidFill>
                  <a:prstClr val="black"/>
                </a:solidFill>
                <a:latin typeface="Times New Roman"/>
              </a:rPr>
              <a:t> </a:t>
            </a:r>
            <a:r>
              <a:rPr lang="en-US" sz="4000" dirty="0" err="1">
                <a:solidFill>
                  <a:prstClr val="black"/>
                </a:solidFill>
                <a:latin typeface="Times New Roman"/>
              </a:rPr>
              <a:t>chữ</a:t>
            </a:r>
            <a:endParaRPr lang="en-US" sz="4000" dirty="0">
              <a:solidFill>
                <a:prstClr val="black"/>
              </a:solidFill>
              <a:latin typeface="Times New Roman"/>
            </a:endParaRPr>
          </a:p>
        </p:txBody>
      </p:sp>
      <p:sp>
        <p:nvSpPr>
          <p:cNvPr id="19" name="dapand"/>
          <p:cNvSpPr txBox="1"/>
          <p:nvPr/>
        </p:nvSpPr>
        <p:spPr>
          <a:xfrm>
            <a:off x="5850077" y="8154545"/>
            <a:ext cx="8780323" cy="1323439"/>
          </a:xfrm>
          <a:prstGeom prst="rect">
            <a:avLst/>
          </a:prstGeom>
          <a:effectLst>
            <a:outerShdw blurRad="50800" dist="38100" dir="16200000"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pPr defTabSz="1371600">
              <a:defRPr/>
            </a:pPr>
            <a:r>
              <a:rPr lang="en-US" sz="4000" dirty="0">
                <a:solidFill>
                  <a:prstClr val="black"/>
                </a:solidFill>
                <a:latin typeface="Times New Roman"/>
              </a:rPr>
              <a:t>D. </a:t>
            </a:r>
            <a:r>
              <a:rPr lang="en-US" sz="4000" dirty="0" err="1">
                <a:solidFill>
                  <a:prstClr val="black"/>
                </a:solidFill>
                <a:latin typeface="Times New Roman"/>
              </a:rPr>
              <a:t>Nói</a:t>
            </a:r>
            <a:r>
              <a:rPr lang="en-US" sz="4000" dirty="0">
                <a:solidFill>
                  <a:prstClr val="black"/>
                </a:solidFill>
                <a:latin typeface="Times New Roman"/>
              </a:rPr>
              <a:t> </a:t>
            </a:r>
            <a:r>
              <a:rPr lang="en-US" sz="4000" dirty="0" err="1">
                <a:solidFill>
                  <a:prstClr val="black"/>
                </a:solidFill>
                <a:latin typeface="Times New Roman"/>
              </a:rPr>
              <a:t>về</a:t>
            </a:r>
            <a:r>
              <a:rPr lang="en-US" sz="4000" dirty="0">
                <a:solidFill>
                  <a:prstClr val="black"/>
                </a:solidFill>
                <a:latin typeface="Times New Roman"/>
              </a:rPr>
              <a:t> </a:t>
            </a:r>
            <a:r>
              <a:rPr lang="en-US" sz="4000" dirty="0" err="1">
                <a:solidFill>
                  <a:prstClr val="black"/>
                </a:solidFill>
                <a:latin typeface="Times New Roman"/>
              </a:rPr>
              <a:t>những</a:t>
            </a:r>
            <a:r>
              <a:rPr lang="en-US" sz="4000" dirty="0">
                <a:solidFill>
                  <a:prstClr val="black"/>
                </a:solidFill>
                <a:latin typeface="Times New Roman"/>
              </a:rPr>
              <a:t> </a:t>
            </a:r>
            <a:r>
              <a:rPr lang="en-US" sz="4000" dirty="0" err="1">
                <a:solidFill>
                  <a:prstClr val="black"/>
                </a:solidFill>
                <a:latin typeface="Times New Roman"/>
              </a:rPr>
              <a:t>câu</a:t>
            </a:r>
            <a:r>
              <a:rPr lang="en-US" sz="4000" dirty="0">
                <a:solidFill>
                  <a:prstClr val="black"/>
                </a:solidFill>
                <a:latin typeface="Times New Roman"/>
              </a:rPr>
              <a:t> </a:t>
            </a:r>
            <a:r>
              <a:rPr lang="en-US" sz="4000" dirty="0" err="1">
                <a:solidFill>
                  <a:prstClr val="black"/>
                </a:solidFill>
                <a:latin typeface="Times New Roman"/>
              </a:rPr>
              <a:t>chuyện</a:t>
            </a:r>
            <a:r>
              <a:rPr lang="en-US" sz="4000" dirty="0">
                <a:solidFill>
                  <a:prstClr val="black"/>
                </a:solidFill>
                <a:latin typeface="Times New Roman"/>
              </a:rPr>
              <a:t> </a:t>
            </a:r>
            <a:r>
              <a:rPr lang="en-US" sz="4000" dirty="0" err="1">
                <a:solidFill>
                  <a:prstClr val="black"/>
                </a:solidFill>
                <a:latin typeface="Times New Roman"/>
              </a:rPr>
              <a:t>bà</a:t>
            </a:r>
            <a:r>
              <a:rPr lang="en-US" sz="4000" dirty="0">
                <a:solidFill>
                  <a:prstClr val="black"/>
                </a:solidFill>
                <a:latin typeface="Times New Roman"/>
              </a:rPr>
              <a:t> </a:t>
            </a:r>
            <a:r>
              <a:rPr lang="en-US" sz="4000" dirty="0" err="1">
                <a:solidFill>
                  <a:prstClr val="black"/>
                </a:solidFill>
                <a:latin typeface="Times New Roman"/>
              </a:rPr>
              <a:t>kể</a:t>
            </a:r>
            <a:r>
              <a:rPr lang="en-US" sz="4000" dirty="0">
                <a:solidFill>
                  <a:prstClr val="black"/>
                </a:solidFill>
                <a:latin typeface="Times New Roman"/>
              </a:rPr>
              <a:t> </a:t>
            </a:r>
            <a:r>
              <a:rPr lang="en-US" sz="4000" dirty="0" err="1">
                <a:solidFill>
                  <a:prstClr val="black"/>
                </a:solidFill>
                <a:latin typeface="Times New Roman"/>
              </a:rPr>
              <a:t>cho</a:t>
            </a:r>
            <a:r>
              <a:rPr lang="en-US" sz="4000" dirty="0">
                <a:solidFill>
                  <a:prstClr val="black"/>
                </a:solidFill>
                <a:latin typeface="Times New Roman"/>
              </a:rPr>
              <a:t> </a:t>
            </a:r>
            <a:r>
              <a:rPr lang="en-US" sz="4000" dirty="0" err="1">
                <a:solidFill>
                  <a:prstClr val="black"/>
                </a:solidFill>
                <a:latin typeface="Times New Roman"/>
              </a:rPr>
              <a:t>cháu</a:t>
            </a:r>
            <a:r>
              <a:rPr lang="en-US" sz="4000" dirty="0">
                <a:solidFill>
                  <a:prstClr val="black"/>
                </a:solidFill>
                <a:latin typeface="Times New Roman"/>
              </a:rPr>
              <a:t> </a:t>
            </a:r>
            <a:r>
              <a:rPr lang="en-US" sz="4000" dirty="0" err="1">
                <a:solidFill>
                  <a:prstClr val="black"/>
                </a:solidFill>
                <a:latin typeface="Times New Roman"/>
              </a:rPr>
              <a:t>nghe</a:t>
            </a:r>
            <a:r>
              <a:rPr lang="en-US" sz="4000" dirty="0">
                <a:solidFill>
                  <a:prstClr val="black"/>
                </a:solidFill>
                <a:latin typeface="Times New Roman"/>
              </a:rPr>
              <a:t> </a:t>
            </a:r>
            <a:r>
              <a:rPr lang="en-US" sz="4000" dirty="0" err="1">
                <a:solidFill>
                  <a:prstClr val="black"/>
                </a:solidFill>
                <a:latin typeface="Times New Roman"/>
              </a:rPr>
              <a:t>khi</a:t>
            </a:r>
            <a:r>
              <a:rPr lang="en-US" sz="4000" dirty="0">
                <a:solidFill>
                  <a:prstClr val="black"/>
                </a:solidFill>
                <a:latin typeface="Times New Roman"/>
              </a:rPr>
              <a:t> </a:t>
            </a:r>
            <a:r>
              <a:rPr lang="en-US" sz="4000" dirty="0" err="1">
                <a:solidFill>
                  <a:prstClr val="black"/>
                </a:solidFill>
                <a:latin typeface="Times New Roman"/>
              </a:rPr>
              <a:t>còn</a:t>
            </a:r>
            <a:r>
              <a:rPr lang="en-US" sz="4000" dirty="0">
                <a:solidFill>
                  <a:prstClr val="black"/>
                </a:solidFill>
                <a:latin typeface="Times New Roman"/>
              </a:rPr>
              <a:t> ở </a:t>
            </a:r>
            <a:r>
              <a:rPr lang="en-US" sz="4000" dirty="0" err="1">
                <a:solidFill>
                  <a:prstClr val="black"/>
                </a:solidFill>
                <a:latin typeface="Times New Roman"/>
              </a:rPr>
              <a:t>Huế</a:t>
            </a:r>
            <a:endParaRPr lang="vi-VN" sz="4000" dirty="0">
              <a:solidFill>
                <a:prstClr val="black"/>
              </a:solidFill>
              <a:latin typeface="Times New Roman"/>
            </a:endParaRPr>
          </a:p>
        </p:txBody>
      </p:sp>
      <p:sp>
        <p:nvSpPr>
          <p:cNvPr id="22" name="cauhoi"/>
          <p:cNvSpPr/>
          <p:nvPr/>
        </p:nvSpPr>
        <p:spPr>
          <a:xfrm>
            <a:off x="2286000" y="43533"/>
            <a:ext cx="11084526" cy="2706850"/>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algn="ctr" defTabSz="1371600"/>
            <a:endParaRPr lang="en-US" sz="2700">
              <a:solidFill>
                <a:prstClr val="black"/>
              </a:solidFill>
              <a:latin typeface="Calibri"/>
            </a:endParaRPr>
          </a:p>
        </p:txBody>
      </p:sp>
      <p:sp>
        <p:nvSpPr>
          <p:cNvPr id="24" name="nhanb"/>
          <p:cNvSpPr/>
          <p:nvPr/>
        </p:nvSpPr>
        <p:spPr>
          <a:xfrm>
            <a:off x="4091640" y="4824717"/>
            <a:ext cx="1371600" cy="13716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a:endParaRPr>
          </a:p>
        </p:txBody>
      </p:sp>
      <p:sp>
        <p:nvSpPr>
          <p:cNvPr id="26" name="nhand"/>
          <p:cNvSpPr/>
          <p:nvPr/>
        </p:nvSpPr>
        <p:spPr>
          <a:xfrm>
            <a:off x="4198716" y="8154545"/>
            <a:ext cx="1371600" cy="13716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srgbClr val="FF0000"/>
              </a:solidFill>
              <a:latin typeface="Calibri"/>
            </a:endParaRPr>
          </a:p>
        </p:txBody>
      </p:sp>
      <p:sp>
        <p:nvSpPr>
          <p:cNvPr id="27" name="nhanc"/>
          <p:cNvSpPr/>
          <p:nvPr/>
        </p:nvSpPr>
        <p:spPr>
          <a:xfrm>
            <a:off x="4219499" y="6509970"/>
            <a:ext cx="1371600" cy="13716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a:endParaRPr>
          </a:p>
        </p:txBody>
      </p:sp>
      <p:sp>
        <p:nvSpPr>
          <p:cNvPr id="25" name="cauhoi"/>
          <p:cNvSpPr txBox="1"/>
          <p:nvPr/>
        </p:nvSpPr>
        <p:spPr>
          <a:xfrm>
            <a:off x="3429000" y="499607"/>
            <a:ext cx="9372600" cy="2123658"/>
          </a:xfrm>
          <a:prstGeom prst="rect">
            <a:avLst/>
          </a:prstGeom>
          <a:noFill/>
        </p:spPr>
        <p:txBody>
          <a:bodyPr wrap="square" rtlCol="0">
            <a:spAutoFit/>
          </a:bodyPr>
          <a:lstStyle/>
          <a:p>
            <a:pPr algn="ctr" defTabSz="1371600">
              <a:defRPr/>
            </a:pPr>
            <a:r>
              <a:rPr lang="en-US" sz="4400" b="1" dirty="0">
                <a:latin typeface="Times New Roman" pitchFamily="18" charset="0"/>
                <a:cs typeface="Times New Roman" pitchFamily="18" charset="0"/>
              </a:rPr>
              <a:t>6. </a:t>
            </a:r>
            <a:r>
              <a:rPr lang="en-US" sz="4400" b="1" dirty="0" err="1">
                <a:latin typeface="Times New Roman" pitchFamily="18" charset="0"/>
                <a:cs typeface="Times New Roman" pitchFamily="18" charset="0"/>
              </a:rPr>
              <a:t>Nội</a:t>
            </a:r>
            <a:r>
              <a:rPr lang="en-US" sz="4400" b="1" dirty="0">
                <a:latin typeface="Times New Roman" pitchFamily="18" charset="0"/>
                <a:cs typeface="Times New Roman" pitchFamily="18" charset="0"/>
              </a:rPr>
              <a:t> dung 3 </a:t>
            </a:r>
            <a:r>
              <a:rPr lang="en-US" sz="4400" b="1" dirty="0" err="1">
                <a:latin typeface="Times New Roman" pitchFamily="18" charset="0"/>
                <a:cs typeface="Times New Roman" pitchFamily="18" charset="0"/>
              </a:rPr>
              <a:t>khổ</a:t>
            </a:r>
            <a:r>
              <a:rPr lang="en-US" sz="4400" b="1" dirty="0">
                <a:latin typeface="Times New Roman" pitchFamily="18" charset="0"/>
                <a:cs typeface="Times New Roman" pitchFamily="18" charset="0"/>
              </a:rPr>
              <a:t> </a:t>
            </a:r>
            <a:r>
              <a:rPr lang="en-US" sz="4400" b="1" dirty="0" err="1">
                <a:latin typeface="Times New Roman" pitchFamily="18" charset="0"/>
                <a:cs typeface="Times New Roman" pitchFamily="18" charset="0"/>
              </a:rPr>
              <a:t>thơ</a:t>
            </a:r>
            <a:r>
              <a:rPr lang="en-US" sz="4400" b="1" dirty="0">
                <a:latin typeface="Times New Roman" pitchFamily="18" charset="0"/>
                <a:cs typeface="Times New Roman" pitchFamily="18" charset="0"/>
              </a:rPr>
              <a:t>: “</a:t>
            </a:r>
            <a:r>
              <a:rPr lang="en-US" sz="4400" b="1" dirty="0" err="1">
                <a:latin typeface="Times New Roman" pitchFamily="18" charset="0"/>
                <a:cs typeface="Times New Roman" pitchFamily="18" charset="0"/>
              </a:rPr>
              <a:t>Nên</a:t>
            </a:r>
            <a:r>
              <a:rPr lang="en-US" sz="4400" b="1" dirty="0">
                <a:latin typeface="Times New Roman" pitchFamily="18" charset="0"/>
                <a:cs typeface="Times New Roman" pitchFamily="18" charset="0"/>
              </a:rPr>
              <a:t> </a:t>
            </a:r>
            <a:r>
              <a:rPr lang="en-US" sz="4400" b="1" dirty="0" err="1">
                <a:latin typeface="Times New Roman" pitchFamily="18" charset="0"/>
                <a:cs typeface="Times New Roman" pitchFamily="18" charset="0"/>
              </a:rPr>
              <a:t>bốn</a:t>
            </a:r>
            <a:r>
              <a:rPr lang="en-US" sz="4400" b="1" dirty="0">
                <a:latin typeface="Times New Roman" pitchFamily="18" charset="0"/>
                <a:cs typeface="Times New Roman" pitchFamily="18" charset="0"/>
              </a:rPr>
              <a:t> </a:t>
            </a:r>
            <a:r>
              <a:rPr lang="en-US" sz="4400" b="1" dirty="0" err="1">
                <a:latin typeface="Times New Roman" pitchFamily="18" charset="0"/>
                <a:cs typeface="Times New Roman" pitchFamily="18" charset="0"/>
              </a:rPr>
              <a:t>tuổi</a:t>
            </a:r>
            <a:r>
              <a:rPr lang="en-US" sz="4400" b="1" dirty="0">
                <a:latin typeface="Times New Roman" pitchFamily="18" charset="0"/>
                <a:cs typeface="Times New Roman" pitchFamily="18" charset="0"/>
              </a:rPr>
              <a:t>… </a:t>
            </a:r>
            <a:r>
              <a:rPr lang="en-US" sz="4400" b="1" dirty="0" err="1">
                <a:latin typeface="Times New Roman" pitchFamily="18" charset="0"/>
                <a:cs typeface="Times New Roman" pitchFamily="18" charset="0"/>
              </a:rPr>
              <a:t>niềm</a:t>
            </a:r>
            <a:r>
              <a:rPr lang="en-US" sz="4400" b="1" dirty="0">
                <a:latin typeface="Times New Roman" pitchFamily="18" charset="0"/>
                <a:cs typeface="Times New Roman" pitchFamily="18" charset="0"/>
              </a:rPr>
              <a:t> tin </a:t>
            </a:r>
            <a:r>
              <a:rPr lang="en-US" sz="4400" b="1" dirty="0" err="1">
                <a:latin typeface="Times New Roman" pitchFamily="18" charset="0"/>
                <a:cs typeface="Times New Roman" pitchFamily="18" charset="0"/>
              </a:rPr>
              <a:t>dai</a:t>
            </a:r>
            <a:r>
              <a:rPr lang="en-US" sz="4400" b="1" dirty="0">
                <a:latin typeface="Times New Roman" pitchFamily="18" charset="0"/>
                <a:cs typeface="Times New Roman" pitchFamily="18" charset="0"/>
              </a:rPr>
              <a:t> </a:t>
            </a:r>
            <a:r>
              <a:rPr lang="en-US" sz="4400" b="1" dirty="0" err="1">
                <a:latin typeface="Times New Roman" pitchFamily="18" charset="0"/>
                <a:cs typeface="Times New Roman" pitchFamily="18" charset="0"/>
              </a:rPr>
              <a:t>dẳng</a:t>
            </a:r>
            <a:r>
              <a:rPr lang="en-US" sz="4400" b="1" dirty="0">
                <a:latin typeface="Times New Roman" pitchFamily="18" charset="0"/>
                <a:cs typeface="Times New Roman" pitchFamily="18" charset="0"/>
              </a:rPr>
              <a:t>” </a:t>
            </a:r>
            <a:r>
              <a:rPr lang="en-US" sz="4400" b="1" dirty="0" err="1">
                <a:latin typeface="Times New Roman" pitchFamily="18" charset="0"/>
                <a:cs typeface="Times New Roman" pitchFamily="18" charset="0"/>
              </a:rPr>
              <a:t>nói</a:t>
            </a:r>
            <a:r>
              <a:rPr lang="en-US" sz="4400" b="1" dirty="0">
                <a:latin typeface="Times New Roman" pitchFamily="18" charset="0"/>
                <a:cs typeface="Times New Roman" pitchFamily="18" charset="0"/>
              </a:rPr>
              <a:t> </a:t>
            </a:r>
            <a:r>
              <a:rPr lang="en-US" sz="4400" b="1" dirty="0" err="1">
                <a:latin typeface="Times New Roman" pitchFamily="18" charset="0"/>
                <a:cs typeface="Times New Roman" pitchFamily="18" charset="0"/>
              </a:rPr>
              <a:t>về</a:t>
            </a:r>
            <a:r>
              <a:rPr lang="en-US" sz="4400" b="1" dirty="0">
                <a:latin typeface="Times New Roman" pitchFamily="18" charset="0"/>
                <a:cs typeface="Times New Roman" pitchFamily="18" charset="0"/>
              </a:rPr>
              <a:t> </a:t>
            </a:r>
            <a:r>
              <a:rPr lang="en-US" sz="4400" b="1" dirty="0" err="1">
                <a:latin typeface="Times New Roman" pitchFamily="18" charset="0"/>
                <a:cs typeface="Times New Roman" pitchFamily="18" charset="0"/>
              </a:rPr>
              <a:t>nội</a:t>
            </a:r>
            <a:r>
              <a:rPr lang="en-US" sz="4400" b="1" dirty="0">
                <a:latin typeface="Times New Roman" pitchFamily="18" charset="0"/>
                <a:cs typeface="Times New Roman" pitchFamily="18" charset="0"/>
              </a:rPr>
              <a:t> dung </a:t>
            </a:r>
            <a:r>
              <a:rPr lang="en-US" sz="4400" b="1" dirty="0" err="1">
                <a:latin typeface="Times New Roman" pitchFamily="18" charset="0"/>
                <a:cs typeface="Times New Roman" pitchFamily="18" charset="0"/>
              </a:rPr>
              <a:t>gì</a:t>
            </a:r>
            <a:r>
              <a:rPr lang="en-US" sz="4400" b="1" dirty="0">
                <a:latin typeface="Times New Roman" pitchFamily="18" charset="0"/>
                <a:cs typeface="Times New Roman" pitchFamily="18" charset="0"/>
              </a:rPr>
              <a:t>?</a:t>
            </a:r>
          </a:p>
        </p:txBody>
      </p:sp>
      <p:pic>
        <p:nvPicPr>
          <p:cNvPr id="32"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9431000" y="4340679"/>
            <a:ext cx="914400" cy="914400"/>
          </a:xfrm>
          <a:prstGeom prst="rect">
            <a:avLst/>
          </a:prstGeom>
        </p:spPr>
      </p:pic>
      <p:pic>
        <p:nvPicPr>
          <p:cNvPr id="33" name="mattroi"/>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152605" y="0"/>
            <a:ext cx="1706703" cy="1706703"/>
          </a:xfrm>
          <a:prstGeom prst="rect">
            <a:avLst/>
          </a:prstGeom>
        </p:spPr>
      </p:pic>
      <p:pic>
        <p:nvPicPr>
          <p:cNvPr id="20" name="Picture 19">
            <a:hlinkClick r:id="rId10" action="ppaction://hlinksldjump"/>
          </p:cNvPr>
          <p:cNvPicPr>
            <a:picLocks noChangeAspect="1"/>
          </p:cNvPicPr>
          <p:nvPr/>
        </p:nvPicPr>
        <p:blipFill>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630400" y="6972300"/>
            <a:ext cx="2350779" cy="2969181"/>
          </a:xfrm>
          <a:prstGeom prst="rect">
            <a:avLst/>
          </a:prstGeom>
        </p:spPr>
      </p:pic>
    </p:spTree>
    <p:extLst>
      <p:ext uri="{BB962C8B-B14F-4D97-AF65-F5344CB8AC3E}">
        <p14:creationId xmlns:p14="http://schemas.microsoft.com/office/powerpoint/2010/main" val="102459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fill="hold"/>
                                        <p:tgtEl>
                                          <p:spTgt spid="16"/>
                                        </p:tgtEl>
                                        <p:attrNameLst>
                                          <p:attrName>ppt_x</p:attrName>
                                        </p:attrNameLst>
                                      </p:cBhvr>
                                      <p:tavLst>
                                        <p:tav tm="0">
                                          <p:val>
                                            <p:strVal val="#ppt_x"/>
                                          </p:val>
                                        </p:tav>
                                        <p:tav tm="100000">
                                          <p:val>
                                            <p:strVal val="#ppt_x"/>
                                          </p:val>
                                        </p:tav>
                                      </p:tavLst>
                                    </p:anim>
                                    <p:anim calcmode="lin" valueType="num">
                                      <p:cBhvr additive="base">
                                        <p:cTn id="13"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additive="base">
                                        <p:cTn id="18" dur="500" fill="hold"/>
                                        <p:tgtEl>
                                          <p:spTgt spid="11"/>
                                        </p:tgtEl>
                                        <p:attrNameLst>
                                          <p:attrName>ppt_x</p:attrName>
                                        </p:attrNameLst>
                                      </p:cBhvr>
                                      <p:tavLst>
                                        <p:tav tm="0">
                                          <p:val>
                                            <p:strVal val="#ppt_x"/>
                                          </p:val>
                                        </p:tav>
                                        <p:tav tm="100000">
                                          <p:val>
                                            <p:strVal val="#ppt_x"/>
                                          </p:val>
                                        </p:tav>
                                      </p:tavLst>
                                    </p:anim>
                                    <p:anim calcmode="lin" valueType="num">
                                      <p:cBhvr additive="base">
                                        <p:cTn id="19" dur="500" fill="hold"/>
                                        <p:tgtEl>
                                          <p:spTgt spid="11"/>
                                        </p:tgtEl>
                                        <p:attrNameLst>
                                          <p:attrName>ppt_y</p:attrName>
                                        </p:attrNameLst>
                                      </p:cBhvr>
                                      <p:tavLst>
                                        <p:tav tm="0">
                                          <p:val>
                                            <p:strVal val="1+#ppt_h/2"/>
                                          </p:val>
                                        </p:tav>
                                        <p:tav tm="100000">
                                          <p:val>
                                            <p:strVal val="#ppt_y"/>
                                          </p:val>
                                        </p:tav>
                                      </p:tavLst>
                                    </p:anim>
                                  </p:childTnLst>
                                </p:cTn>
                              </p:par>
                            </p:childTnLst>
                          </p:cTn>
                        </p:par>
                        <p:par>
                          <p:cTn id="20" fill="hold">
                            <p:stCondLst>
                              <p:cond delay="500"/>
                            </p:stCondLst>
                            <p:childTnLst>
                              <p:par>
                                <p:cTn id="21" presetID="2" presetClass="entr" presetSubtype="4" fill="hold" grpId="0" nodeType="after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500" fill="hold"/>
                                        <p:tgtEl>
                                          <p:spTgt spid="10"/>
                                        </p:tgtEl>
                                        <p:attrNameLst>
                                          <p:attrName>ppt_x</p:attrName>
                                        </p:attrNameLst>
                                      </p:cBhvr>
                                      <p:tavLst>
                                        <p:tav tm="0">
                                          <p:val>
                                            <p:strVal val="#ppt_x"/>
                                          </p:val>
                                        </p:tav>
                                        <p:tav tm="100000">
                                          <p:val>
                                            <p:strVal val="#ppt_x"/>
                                          </p:val>
                                        </p:tav>
                                      </p:tavLst>
                                    </p:anim>
                                    <p:anim calcmode="lin" valueType="num">
                                      <p:cBhvr additive="base">
                                        <p:cTn id="30" dur="500" fill="hold"/>
                                        <p:tgtEl>
                                          <p:spTgt spid="10"/>
                                        </p:tgtEl>
                                        <p:attrNameLst>
                                          <p:attrName>ppt_y</p:attrName>
                                        </p:attrNameLst>
                                      </p:cBhvr>
                                      <p:tavLst>
                                        <p:tav tm="0">
                                          <p:val>
                                            <p:strVal val="1+#ppt_h/2"/>
                                          </p:val>
                                        </p:tav>
                                        <p:tav tm="100000">
                                          <p:val>
                                            <p:strVal val="#ppt_y"/>
                                          </p:val>
                                        </p:tav>
                                      </p:tavLst>
                                    </p:anim>
                                  </p:childTnLst>
                                </p:cTn>
                              </p:par>
                            </p:childTnLst>
                          </p:cTn>
                        </p:par>
                        <p:par>
                          <p:cTn id="31" fill="hold">
                            <p:stCondLst>
                              <p:cond delay="500"/>
                            </p:stCondLst>
                            <p:childTnLst>
                              <p:par>
                                <p:cTn id="32" presetID="2" presetClass="entr" presetSubtype="4" fill="hold" grpId="0" nodeType="after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additive="base">
                                        <p:cTn id="34" dur="500" fill="hold"/>
                                        <p:tgtEl>
                                          <p:spTgt spid="18"/>
                                        </p:tgtEl>
                                        <p:attrNameLst>
                                          <p:attrName>ppt_x</p:attrName>
                                        </p:attrNameLst>
                                      </p:cBhvr>
                                      <p:tavLst>
                                        <p:tav tm="0">
                                          <p:val>
                                            <p:strVal val="#ppt_x"/>
                                          </p:val>
                                        </p:tav>
                                        <p:tav tm="100000">
                                          <p:val>
                                            <p:strVal val="#ppt_x"/>
                                          </p:val>
                                        </p:tav>
                                      </p:tavLst>
                                    </p:anim>
                                    <p:anim calcmode="lin" valueType="num">
                                      <p:cBhvr additive="base">
                                        <p:cTn id="35"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9"/>
                                        </p:tgtEl>
                                        <p:attrNameLst>
                                          <p:attrName>style.visibility</p:attrName>
                                        </p:attrNameLst>
                                      </p:cBhvr>
                                      <p:to>
                                        <p:strVal val="visible"/>
                                      </p:to>
                                    </p:set>
                                    <p:anim calcmode="lin" valueType="num">
                                      <p:cBhvr additive="base">
                                        <p:cTn id="40" dur="500" fill="hold"/>
                                        <p:tgtEl>
                                          <p:spTgt spid="9"/>
                                        </p:tgtEl>
                                        <p:attrNameLst>
                                          <p:attrName>ppt_x</p:attrName>
                                        </p:attrNameLst>
                                      </p:cBhvr>
                                      <p:tavLst>
                                        <p:tav tm="0">
                                          <p:val>
                                            <p:strVal val="#ppt_x"/>
                                          </p:val>
                                        </p:tav>
                                        <p:tav tm="100000">
                                          <p:val>
                                            <p:strVal val="#ppt_x"/>
                                          </p:val>
                                        </p:tav>
                                      </p:tavLst>
                                    </p:anim>
                                    <p:anim calcmode="lin" valueType="num">
                                      <p:cBhvr additive="base">
                                        <p:cTn id="41" dur="500" fill="hold"/>
                                        <p:tgtEl>
                                          <p:spTgt spid="9"/>
                                        </p:tgtEl>
                                        <p:attrNameLst>
                                          <p:attrName>ppt_y</p:attrName>
                                        </p:attrNameLst>
                                      </p:cBhvr>
                                      <p:tavLst>
                                        <p:tav tm="0">
                                          <p:val>
                                            <p:strVal val="1+#ppt_h/2"/>
                                          </p:val>
                                        </p:tav>
                                        <p:tav tm="100000">
                                          <p:val>
                                            <p:strVal val="#ppt_y"/>
                                          </p:val>
                                        </p:tav>
                                      </p:tavLst>
                                    </p:anim>
                                  </p:childTnLst>
                                </p:cTn>
                              </p:par>
                            </p:childTnLst>
                          </p:cTn>
                        </p:par>
                        <p:par>
                          <p:cTn id="42" fill="hold">
                            <p:stCondLst>
                              <p:cond delay="500"/>
                            </p:stCondLst>
                            <p:childTnLst>
                              <p:par>
                                <p:cTn id="43" presetID="2" presetClass="entr" presetSubtype="4" fill="hold" grpId="0" nodeType="afterEffect">
                                  <p:stCondLst>
                                    <p:cond delay="0"/>
                                  </p:stCondLst>
                                  <p:childTnLst>
                                    <p:set>
                                      <p:cBhvr>
                                        <p:cTn id="44" dur="1" fill="hold">
                                          <p:stCondLst>
                                            <p:cond delay="0"/>
                                          </p:stCondLst>
                                        </p:cTn>
                                        <p:tgtEl>
                                          <p:spTgt spid="19"/>
                                        </p:tgtEl>
                                        <p:attrNameLst>
                                          <p:attrName>style.visibility</p:attrName>
                                        </p:attrNameLst>
                                      </p:cBhvr>
                                      <p:to>
                                        <p:strVal val="visible"/>
                                      </p:to>
                                    </p:set>
                                    <p:anim calcmode="lin" valueType="num">
                                      <p:cBhvr additive="base">
                                        <p:cTn id="45" dur="500" fill="hold"/>
                                        <p:tgtEl>
                                          <p:spTgt spid="19"/>
                                        </p:tgtEl>
                                        <p:attrNameLst>
                                          <p:attrName>ppt_x</p:attrName>
                                        </p:attrNameLst>
                                      </p:cBhvr>
                                      <p:tavLst>
                                        <p:tav tm="0">
                                          <p:val>
                                            <p:strVal val="#ppt_x"/>
                                          </p:val>
                                        </p:tav>
                                        <p:tav tm="100000">
                                          <p:val>
                                            <p:strVal val="#ppt_x"/>
                                          </p:val>
                                        </p:tav>
                                      </p:tavLst>
                                    </p:anim>
                                    <p:anim calcmode="lin" valueType="num">
                                      <p:cBhvr additive="base">
                                        <p:cTn id="4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47" fill="hold" display="0">
                  <p:stCondLst>
                    <p:cond delay="indefinite"/>
                  </p:stCondLst>
                  <p:endCondLst>
                    <p:cond evt="onStopAudio" delay="0">
                      <p:tgtEl>
                        <p:sldTgt/>
                      </p:tgtEl>
                    </p:cond>
                  </p:endCondLst>
                </p:cTn>
                <p:tgtEl>
                  <p:spTgt spid="32"/>
                </p:tgtEl>
              </p:cMediaNode>
            </p:audio>
            <p:seq concurrent="1" nextAc="seek">
              <p:cTn id="48" restart="whenNotActive" fill="hold" evtFilter="cancelBubble" nodeType="interactiveSeq">
                <p:stCondLst>
                  <p:cond evt="onClick" delay="0">
                    <p:tgtEl>
                      <p:spTgt spid="16"/>
                    </p:tgtEl>
                  </p:cond>
                </p:stCondLst>
                <p:endSync evt="end" delay="0">
                  <p:rtn val="all"/>
                </p:endSync>
                <p:childTnLst>
                  <p:par>
                    <p:cTn id="49" fill="hold">
                      <p:stCondLst>
                        <p:cond delay="0"/>
                      </p:stCondLst>
                      <p:childTnLst>
                        <p:par>
                          <p:cTn id="50" fill="hold">
                            <p:stCondLst>
                              <p:cond delay="0"/>
                            </p:stCondLst>
                            <p:childTnLst>
                              <p:par>
                                <p:cTn id="51" presetID="0" presetClass="path" presetSubtype="0" accel="50000" decel="50000" fill="hold" nodeType="clickEffect">
                                  <p:stCondLst>
                                    <p:cond delay="0"/>
                                  </p:stCondLst>
                                  <p:childTnLst>
                                    <p:animMotion origin="layout" path="M 0.0684 -0.04347 C 0.0625 -0.05665 0.075 -0.06682 0.08576 -0.0756 C 0.08837 -0.0837 0.10069 -0.10173 0.10816 -0.10797 C 0.11701 -0.13595 0.17066 -0.1452 0.20104 -0.14844 C 0.21615 -0.14774 0.23194 -0.15029 0.24635 -0.14659 C 0.25208 -0.1452 0.25295 -0.13826 0.25642 -0.1341 C 0.26076 -0.12878 0.26406 -0.11699 0.26649 -0.11006 C 0.26823 -0.10474 0.2717 -0.09387 0.2717 -0.09364 C 0.27083 -0.07769 0.27049 -0.0615 0.2691 -0.04532 C 0.2684 -0.03977 0.26441 -0.03792 0.26163 -0.03329 C 0.24549 -0.0074 0.21632 0.00231 0.18125 0.00717 C 0.16059 0.00532 0.16146 0.00833 0.14844 -0.00092 C 0.14236 -0.00532 0.1309 -0.01503 0.1309 -0.0148 C 0.12708 -0.02428 0.12344 -0.04347 0.12344 -0.04323 C 0.12622 -0.08323 0.11823 -0.07214 0.13576 -0.09179 C 0.14722 -0.10474 0.13385 -0.09618 0.14844 -0.10381 C 0.15972 -0.11722 0.17378 -0.12971 0.19097 -0.13826 C 0.19427 -0.13988 0.19774 -0.1415 0.20104 -0.14243 C 0.20781 -0.14428 0.22118 -0.14659 0.22118 -0.14636 C 0.22882 -0.14589 0.23646 -0.14612 0.24392 -0.14451 C 0.24635 -0.14404 0.24722 -0.1415 0.24896 -0.14011 C 0.26042 -0.13225 0.26736 -0.12485 0.27396 -0.11399 C 0.27882 -0.0874 0.29358 -0.0326 0.2717 -0.01503 C 0.25295 -2.19653E-6 0.22413 0.00971 0.19878 0.01318 C 0.18125 0.01133 0.17726 0.01203 0.16597 0.00301 C 0.15851 -0.00971 0.1559 -0.02173 0.15365 -0.03537 C 0.15503 -0.06913 0.14757 -0.08855 0.17118 -0.11191 C 0.17813 -0.11861 0.18003 -0.12323 0.19097 -0.12601 C 0.19878 -0.13017 0.20521 -0.13202 0.21372 -0.1341 C 0.23976 -0.13225 0.23056 -0.13225 0.24132 -0.13225 L 0.21875 -0.11792 L 0.23889 -0.13826 " pathEditMode="relative" rAng="0" ptsTypes="fffffffffffffffffffffffffffffAAA">
                                      <p:cBhvr>
                                        <p:cTn id="52" dur="2000" fill="hold"/>
                                        <p:tgtEl>
                                          <p:spTgt spid="8"/>
                                        </p:tgtEl>
                                        <p:attrNameLst>
                                          <p:attrName>ppt_x</p:attrName>
                                          <p:attrName>ppt_y</p:attrName>
                                        </p:attrNameLst>
                                      </p:cBhvr>
                                      <p:rCtr x="10955" y="-2520"/>
                                    </p:animMotion>
                                  </p:childTnLst>
                                </p:cTn>
                              </p:par>
                              <p:par>
                                <p:cTn id="53" presetID="1" presetClass="mediacall" presetSubtype="0" fill="hold" nodeType="withEffect">
                                  <p:stCondLst>
                                    <p:cond delay="0"/>
                                  </p:stCondLst>
                                  <p:childTnLst>
                                    <p:cmd type="call" cmd="playFrom(0.0)">
                                      <p:cBhvr>
                                        <p:cTn id="54" dur="4744" fill="hold"/>
                                        <p:tgtEl>
                                          <p:spTgt spid="32"/>
                                        </p:tgtEl>
                                      </p:cBhvr>
                                    </p:cmd>
                                  </p:childTnLst>
                                </p:cTn>
                              </p:par>
                            </p:childTnLst>
                          </p:cTn>
                        </p:par>
                      </p:childTnLst>
                    </p:cTn>
                  </p:par>
                </p:childTnLst>
              </p:cTn>
              <p:nextCondLst>
                <p:cond evt="onClick" delay="0">
                  <p:tgtEl>
                    <p:spTgt spid="16"/>
                  </p:tgtEl>
                </p:cond>
              </p:nextCondLst>
            </p:seq>
            <p:seq concurrent="1" nextAc="seek">
              <p:cTn id="55" restart="whenNotActive" fill="hold" evtFilter="cancelBubble" nodeType="interactiveSeq">
                <p:stCondLst>
                  <p:cond evt="onClick" delay="0">
                    <p:tgtEl>
                      <p:spTgt spid="33"/>
                    </p:tgtEl>
                  </p:cond>
                </p:stCondLst>
                <p:endSync evt="end" delay="0">
                  <p:rtn val="all"/>
                </p:endSync>
                <p:childTnLst>
                  <p:par>
                    <p:cTn id="56" fill="hold">
                      <p:stCondLst>
                        <p:cond delay="0"/>
                      </p:stCondLst>
                      <p:childTnLst>
                        <p:par>
                          <p:cTn id="57" fill="hold">
                            <p:stCondLst>
                              <p:cond delay="0"/>
                            </p:stCondLst>
                            <p:childTnLst>
                              <p:par>
                                <p:cTn id="58" presetID="42" presetClass="path" presetSubtype="0" accel="50000" decel="50000" fill="hold" nodeType="clickEffect">
                                  <p:stCondLst>
                                    <p:cond delay="0"/>
                                  </p:stCondLst>
                                  <p:childTnLst>
                                    <p:animMotion origin="layout" path="M 3.05556E-6 0.01387 L -0.00226 1.00439 " pathEditMode="relative" rAng="0" ptsTypes="AA">
                                      <p:cBhvr>
                                        <p:cTn id="59" dur="30000" fill="hold"/>
                                        <p:tgtEl>
                                          <p:spTgt spid="33"/>
                                        </p:tgtEl>
                                        <p:attrNameLst>
                                          <p:attrName>ppt_x</p:attrName>
                                          <p:attrName>ppt_y</p:attrName>
                                        </p:attrNameLst>
                                      </p:cBhvr>
                                      <p:rCtr x="-122" y="49526"/>
                                    </p:animMotion>
                                  </p:childTnLst>
                                </p:cTn>
                              </p:par>
                            </p:childTnLst>
                          </p:cTn>
                        </p:par>
                      </p:childTnLst>
                    </p:cTn>
                  </p:par>
                </p:childTnLst>
              </p:cTn>
              <p:nextCondLst>
                <p:cond evt="onClick" delay="0">
                  <p:tgtEl>
                    <p:spTgt spid="33"/>
                  </p:tgtEl>
                </p:cond>
              </p:nextCondLst>
            </p:seq>
            <p:seq concurrent="1" nextAc="seek">
              <p:cTn id="60" restart="whenNotActive" fill="hold" evtFilter="cancelBubble" nodeType="interactiveSeq">
                <p:stCondLst>
                  <p:cond evt="onClick" delay="0">
                    <p:tgtEl>
                      <p:spTgt spid="17"/>
                    </p:tgtEl>
                  </p:cond>
                </p:stCondLst>
                <p:endSync evt="end" delay="0">
                  <p:rtn val="all"/>
                </p:endSync>
                <p:childTnLst>
                  <p:par>
                    <p:cTn id="61" fill="hold">
                      <p:stCondLst>
                        <p:cond delay="0"/>
                      </p:stCondLst>
                      <p:childTnLst>
                        <p:par>
                          <p:cTn id="62" fill="hold">
                            <p:stCondLst>
                              <p:cond delay="0"/>
                            </p:stCondLst>
                            <p:childTnLst>
                              <p:par>
                                <p:cTn id="63" presetID="53" presetClass="entr" presetSubtype="16" fill="hold" grpId="0" nodeType="clickEffect">
                                  <p:stCondLst>
                                    <p:cond delay="0"/>
                                  </p:stCondLst>
                                  <p:childTnLst>
                                    <p:set>
                                      <p:cBhvr>
                                        <p:cTn id="64" dur="1" fill="hold">
                                          <p:stCondLst>
                                            <p:cond delay="0"/>
                                          </p:stCondLst>
                                        </p:cTn>
                                        <p:tgtEl>
                                          <p:spTgt spid="24"/>
                                        </p:tgtEl>
                                        <p:attrNameLst>
                                          <p:attrName>style.visibility</p:attrName>
                                        </p:attrNameLst>
                                      </p:cBhvr>
                                      <p:to>
                                        <p:strVal val="visible"/>
                                      </p:to>
                                    </p:set>
                                    <p:anim calcmode="lin" valueType="num">
                                      <p:cBhvr>
                                        <p:cTn id="65" dur="500" fill="hold"/>
                                        <p:tgtEl>
                                          <p:spTgt spid="24"/>
                                        </p:tgtEl>
                                        <p:attrNameLst>
                                          <p:attrName>ppt_w</p:attrName>
                                        </p:attrNameLst>
                                      </p:cBhvr>
                                      <p:tavLst>
                                        <p:tav tm="0">
                                          <p:val>
                                            <p:fltVal val="0"/>
                                          </p:val>
                                        </p:tav>
                                        <p:tav tm="100000">
                                          <p:val>
                                            <p:strVal val="#ppt_w"/>
                                          </p:val>
                                        </p:tav>
                                      </p:tavLst>
                                    </p:anim>
                                    <p:anim calcmode="lin" valueType="num">
                                      <p:cBhvr>
                                        <p:cTn id="66" dur="500" fill="hold"/>
                                        <p:tgtEl>
                                          <p:spTgt spid="24"/>
                                        </p:tgtEl>
                                        <p:attrNameLst>
                                          <p:attrName>ppt_h</p:attrName>
                                        </p:attrNameLst>
                                      </p:cBhvr>
                                      <p:tavLst>
                                        <p:tav tm="0">
                                          <p:val>
                                            <p:fltVal val="0"/>
                                          </p:val>
                                        </p:tav>
                                        <p:tav tm="100000">
                                          <p:val>
                                            <p:strVal val="#ppt_h"/>
                                          </p:val>
                                        </p:tav>
                                      </p:tavLst>
                                    </p:anim>
                                    <p:animEffect transition="in" filter="fade">
                                      <p:cBhvr>
                                        <p:cTn id="67" dur="500"/>
                                        <p:tgtEl>
                                          <p:spTgt spid="24"/>
                                        </p:tgtEl>
                                      </p:cBhvr>
                                    </p:animEffect>
                                  </p:childTnLst>
                                </p:cTn>
                              </p:par>
                            </p:childTnLst>
                          </p:cTn>
                        </p:par>
                      </p:childTnLst>
                    </p:cTn>
                  </p:par>
                </p:childTnLst>
              </p:cTn>
              <p:nextCondLst>
                <p:cond evt="onClick" delay="0">
                  <p:tgtEl>
                    <p:spTgt spid="17"/>
                  </p:tgtEl>
                </p:cond>
              </p:nextCondLst>
            </p:seq>
            <p:seq concurrent="1" nextAc="seek">
              <p:cTn id="68" restart="whenNotActive" fill="hold" evtFilter="cancelBubble" nodeType="interactiveSeq">
                <p:stCondLst>
                  <p:cond evt="onClick" delay="0">
                    <p:tgtEl>
                      <p:spTgt spid="18"/>
                    </p:tgtEl>
                  </p:cond>
                </p:stCondLst>
                <p:endSync evt="end" delay="0">
                  <p:rtn val="all"/>
                </p:endSync>
                <p:childTnLst>
                  <p:par>
                    <p:cTn id="69" fill="hold">
                      <p:stCondLst>
                        <p:cond delay="0"/>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27"/>
                                        </p:tgtEl>
                                        <p:attrNameLst>
                                          <p:attrName>style.visibility</p:attrName>
                                        </p:attrNameLst>
                                      </p:cBhvr>
                                      <p:to>
                                        <p:strVal val="visible"/>
                                      </p:to>
                                    </p:set>
                                    <p:anim calcmode="lin" valueType="num">
                                      <p:cBhvr>
                                        <p:cTn id="73" dur="500" fill="hold"/>
                                        <p:tgtEl>
                                          <p:spTgt spid="27"/>
                                        </p:tgtEl>
                                        <p:attrNameLst>
                                          <p:attrName>ppt_w</p:attrName>
                                        </p:attrNameLst>
                                      </p:cBhvr>
                                      <p:tavLst>
                                        <p:tav tm="0">
                                          <p:val>
                                            <p:fltVal val="0"/>
                                          </p:val>
                                        </p:tav>
                                        <p:tav tm="100000">
                                          <p:val>
                                            <p:strVal val="#ppt_w"/>
                                          </p:val>
                                        </p:tav>
                                      </p:tavLst>
                                    </p:anim>
                                    <p:anim calcmode="lin" valueType="num">
                                      <p:cBhvr>
                                        <p:cTn id="74" dur="500" fill="hold"/>
                                        <p:tgtEl>
                                          <p:spTgt spid="27"/>
                                        </p:tgtEl>
                                        <p:attrNameLst>
                                          <p:attrName>ppt_h</p:attrName>
                                        </p:attrNameLst>
                                      </p:cBhvr>
                                      <p:tavLst>
                                        <p:tav tm="0">
                                          <p:val>
                                            <p:fltVal val="0"/>
                                          </p:val>
                                        </p:tav>
                                        <p:tav tm="100000">
                                          <p:val>
                                            <p:strVal val="#ppt_h"/>
                                          </p:val>
                                        </p:tav>
                                      </p:tavLst>
                                    </p:anim>
                                    <p:animEffect transition="in" filter="fade">
                                      <p:cBhvr>
                                        <p:cTn id="75" dur="500"/>
                                        <p:tgtEl>
                                          <p:spTgt spid="27"/>
                                        </p:tgtEl>
                                      </p:cBhvr>
                                    </p:animEffect>
                                  </p:childTnLst>
                                </p:cTn>
                              </p:par>
                            </p:childTnLst>
                          </p:cTn>
                        </p:par>
                      </p:childTnLst>
                    </p:cTn>
                  </p:par>
                </p:childTnLst>
              </p:cTn>
              <p:nextCondLst>
                <p:cond evt="onClick" delay="0">
                  <p:tgtEl>
                    <p:spTgt spid="18"/>
                  </p:tgtEl>
                </p:cond>
              </p:nextCondLst>
            </p:seq>
            <p:seq concurrent="1" nextAc="seek">
              <p:cTn id="76" restart="whenNotActive" fill="hold" evtFilter="cancelBubble" nodeType="interactiveSeq">
                <p:stCondLst>
                  <p:cond evt="onClick" delay="0">
                    <p:tgtEl>
                      <p:spTgt spid="19"/>
                    </p:tgtEl>
                  </p:cond>
                </p:stCondLst>
                <p:endSync evt="end" delay="0">
                  <p:rtn val="all"/>
                </p:endSync>
                <p:childTnLst>
                  <p:par>
                    <p:cTn id="77" fill="hold">
                      <p:stCondLst>
                        <p:cond delay="0"/>
                      </p:stCondLst>
                      <p:childTnLst>
                        <p:par>
                          <p:cTn id="78" fill="hold">
                            <p:stCondLst>
                              <p:cond delay="0"/>
                            </p:stCondLst>
                            <p:childTnLst>
                              <p:par>
                                <p:cTn id="79" presetID="53" presetClass="entr" presetSubtype="16" fill="hold" grpId="0" nodeType="clickEffect">
                                  <p:stCondLst>
                                    <p:cond delay="0"/>
                                  </p:stCondLst>
                                  <p:childTnLst>
                                    <p:set>
                                      <p:cBhvr>
                                        <p:cTn id="80" dur="1" fill="hold">
                                          <p:stCondLst>
                                            <p:cond delay="0"/>
                                          </p:stCondLst>
                                        </p:cTn>
                                        <p:tgtEl>
                                          <p:spTgt spid="26"/>
                                        </p:tgtEl>
                                        <p:attrNameLst>
                                          <p:attrName>style.visibility</p:attrName>
                                        </p:attrNameLst>
                                      </p:cBhvr>
                                      <p:to>
                                        <p:strVal val="visible"/>
                                      </p:to>
                                    </p:set>
                                    <p:anim calcmode="lin" valueType="num">
                                      <p:cBhvr>
                                        <p:cTn id="81" dur="500" fill="hold"/>
                                        <p:tgtEl>
                                          <p:spTgt spid="26"/>
                                        </p:tgtEl>
                                        <p:attrNameLst>
                                          <p:attrName>ppt_w</p:attrName>
                                        </p:attrNameLst>
                                      </p:cBhvr>
                                      <p:tavLst>
                                        <p:tav tm="0">
                                          <p:val>
                                            <p:fltVal val="0"/>
                                          </p:val>
                                        </p:tav>
                                        <p:tav tm="100000">
                                          <p:val>
                                            <p:strVal val="#ppt_w"/>
                                          </p:val>
                                        </p:tav>
                                      </p:tavLst>
                                    </p:anim>
                                    <p:anim calcmode="lin" valueType="num">
                                      <p:cBhvr>
                                        <p:cTn id="82" dur="500" fill="hold"/>
                                        <p:tgtEl>
                                          <p:spTgt spid="26"/>
                                        </p:tgtEl>
                                        <p:attrNameLst>
                                          <p:attrName>ppt_h</p:attrName>
                                        </p:attrNameLst>
                                      </p:cBhvr>
                                      <p:tavLst>
                                        <p:tav tm="0">
                                          <p:val>
                                            <p:fltVal val="0"/>
                                          </p:val>
                                        </p:tav>
                                        <p:tav tm="100000">
                                          <p:val>
                                            <p:strVal val="#ppt_h"/>
                                          </p:val>
                                        </p:tav>
                                      </p:tavLst>
                                    </p:anim>
                                    <p:animEffect transition="in" filter="fade">
                                      <p:cBhvr>
                                        <p:cTn id="83" dur="500"/>
                                        <p:tgtEl>
                                          <p:spTgt spid="26"/>
                                        </p:tgtEl>
                                      </p:cBhvr>
                                    </p:animEffect>
                                  </p:childTnLst>
                                </p:cTn>
                              </p:par>
                            </p:childTnLst>
                          </p:cTn>
                        </p:par>
                      </p:childTnLst>
                    </p:cTn>
                  </p:par>
                </p:childTnLst>
              </p:cTn>
              <p:nextCondLst>
                <p:cond evt="onClick" delay="0">
                  <p:tgtEl>
                    <p:spTgt spid="19"/>
                  </p:tgtEl>
                </p:cond>
              </p:nextCondLst>
            </p:seq>
          </p:childTnLst>
        </p:cTn>
      </p:par>
    </p:tnLst>
    <p:bldLst>
      <p:bldP spid="16" grpId="0" animBg="1"/>
      <p:bldP spid="17" grpId="0" animBg="1"/>
      <p:bldP spid="18" grpId="0" animBg="1"/>
      <p:bldP spid="19" grpId="0" animBg="1"/>
      <p:bldP spid="24" grpId="0" animBg="1"/>
      <p:bldP spid="26" grpId="0" animBg="1"/>
      <p:bldP spid="27"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2000" r="-2000"/>
          </a:stretch>
        </a:blipFill>
        <a:effectLst/>
      </p:bgPr>
    </p:bg>
    <p:spTree>
      <p:nvGrpSpPr>
        <p:cNvPr id="1" name=""/>
        <p:cNvGrpSpPr/>
        <p:nvPr/>
      </p:nvGrpSpPr>
      <p:grpSpPr>
        <a:xfrm>
          <a:off x="0" y="0"/>
          <a:ext cx="0" cy="0"/>
          <a:chOff x="0" y="0"/>
          <a:chExt cx="0" cy="0"/>
        </a:xfrm>
      </p:grpSpPr>
      <p:pic>
        <p:nvPicPr>
          <p:cNvPr id="4" name="hoaa"/>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25780" y="3138021"/>
            <a:ext cx="1226918" cy="1323620"/>
          </a:xfrm>
          <a:prstGeom prst="rect">
            <a:avLst/>
          </a:prstGeom>
          <a:effectLst>
            <a:outerShdw blurRad="63500" sx="102000" sy="102000" algn="ctr" rotWithShape="0">
              <a:prstClr val="black">
                <a:alpha val="40000"/>
              </a:prstClr>
            </a:outerShdw>
          </a:effectLst>
        </p:spPr>
      </p:pic>
      <p:pic>
        <p:nvPicPr>
          <p:cNvPr id="8" name="ong"/>
          <p:cNvPicPr>
            <a:picLocks noChangeAspect="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71500" y="3775785"/>
            <a:ext cx="1714500" cy="1714500"/>
          </a:xfrm>
          <a:prstGeom prst="rect">
            <a:avLst/>
          </a:prstGeom>
        </p:spPr>
      </p:pic>
      <p:pic>
        <p:nvPicPr>
          <p:cNvPr id="9" name="hoad"/>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53640" y="8144819"/>
            <a:ext cx="1226918" cy="1323620"/>
          </a:xfrm>
          <a:prstGeom prst="rect">
            <a:avLst/>
          </a:prstGeom>
          <a:effectLst>
            <a:outerShdw blurRad="50800" dist="38100" dir="16200000" rotWithShape="0">
              <a:prstClr val="black">
                <a:alpha val="40000"/>
              </a:prstClr>
            </a:outerShdw>
          </a:effectLst>
        </p:spPr>
      </p:pic>
      <p:pic>
        <p:nvPicPr>
          <p:cNvPr id="10" name="hoac"/>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98121" y="6535344"/>
            <a:ext cx="1226918" cy="1323620"/>
          </a:xfrm>
          <a:prstGeom prst="rect">
            <a:avLst/>
          </a:prstGeom>
          <a:effectLst>
            <a:outerShdw blurRad="50800" dist="38100" dir="16200000" rotWithShape="0">
              <a:prstClr val="black">
                <a:alpha val="40000"/>
              </a:prstClr>
            </a:outerShdw>
          </a:effectLst>
        </p:spPr>
      </p:pic>
      <p:pic>
        <p:nvPicPr>
          <p:cNvPr id="11" name="hoab"/>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60516" y="4747043"/>
            <a:ext cx="1226918" cy="1323620"/>
          </a:xfrm>
          <a:prstGeom prst="rect">
            <a:avLst/>
          </a:prstGeom>
          <a:effectLst>
            <a:outerShdw blurRad="50800" dist="38100" dir="16200000" rotWithShape="0">
              <a:prstClr val="black">
                <a:alpha val="40000"/>
              </a:prstClr>
            </a:outerShdw>
          </a:effectLst>
        </p:spPr>
      </p:pic>
      <p:sp>
        <p:nvSpPr>
          <p:cNvPr id="16" name="danana"/>
          <p:cNvSpPr txBox="1"/>
          <p:nvPr/>
        </p:nvSpPr>
        <p:spPr>
          <a:xfrm>
            <a:off x="4876795" y="5110406"/>
            <a:ext cx="10591809" cy="769441"/>
          </a:xfrm>
          <a:prstGeom prst="rect">
            <a:avLst/>
          </a:prstGeom>
          <a:effectLst>
            <a:outerShdw blurRad="50800" dist="38100" dir="13500000" algn="br"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vi-VN" sz="4400" dirty="0">
                <a:latin typeface="Times New Roman" panose="02020603050405020304" pitchFamily="18" charset="0"/>
                <a:cs typeface="Times New Roman" panose="02020603050405020304" pitchFamily="18" charset="0"/>
              </a:rPr>
              <a:t>B. Nhóm niềm yêu thương khoai sắn ngọt bùi</a:t>
            </a:r>
          </a:p>
        </p:txBody>
      </p:sp>
      <p:sp>
        <p:nvSpPr>
          <p:cNvPr id="17" name="dapanb"/>
          <p:cNvSpPr txBox="1"/>
          <p:nvPr/>
        </p:nvSpPr>
        <p:spPr>
          <a:xfrm>
            <a:off x="4876795" y="3383425"/>
            <a:ext cx="10591804" cy="769441"/>
          </a:xfrm>
          <a:prstGeom prst="rect">
            <a:avLst/>
          </a:prstGeom>
          <a:effectLst>
            <a:outerShdw blurRad="50800" dist="38100" dir="16200000"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vi-VN" sz="4400" dirty="0">
                <a:latin typeface="Times New Roman" panose="02020603050405020304" pitchFamily="18" charset="0"/>
                <a:cs typeface="Times New Roman" panose="02020603050405020304" pitchFamily="18" charset="0"/>
              </a:rPr>
              <a:t>A. Nhóm bếp lửa ấp iu nồng đượm</a:t>
            </a:r>
          </a:p>
        </p:txBody>
      </p:sp>
      <p:sp>
        <p:nvSpPr>
          <p:cNvPr id="18" name="dapanc"/>
          <p:cNvSpPr txBox="1"/>
          <p:nvPr/>
        </p:nvSpPr>
        <p:spPr>
          <a:xfrm>
            <a:off x="4876800" y="6767073"/>
            <a:ext cx="10591783" cy="769441"/>
          </a:xfrm>
          <a:prstGeom prst="rect">
            <a:avLst/>
          </a:prstGeom>
          <a:effectLst>
            <a:outerShdw blurRad="50800" dist="38100" dir="16200000"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vi-VN" sz="4400" dirty="0">
                <a:latin typeface="Times New Roman" panose="02020603050405020304" pitchFamily="18" charset="0"/>
                <a:cs typeface="Times New Roman" panose="02020603050405020304" pitchFamily="18" charset="0"/>
              </a:rPr>
              <a:t>C. Tám năm ròng cháu cùng bà nhóm lửa</a:t>
            </a:r>
          </a:p>
        </p:txBody>
      </p:sp>
      <p:sp>
        <p:nvSpPr>
          <p:cNvPr id="19" name="dapand"/>
          <p:cNvSpPr txBox="1"/>
          <p:nvPr/>
        </p:nvSpPr>
        <p:spPr>
          <a:xfrm>
            <a:off x="4876799" y="8215458"/>
            <a:ext cx="10591789" cy="769441"/>
          </a:xfrm>
          <a:prstGeom prst="rect">
            <a:avLst/>
          </a:prstGeom>
          <a:effectLst>
            <a:outerShdw blurRad="50800" dist="38100" dir="16200000"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vi-VN" sz="4400" dirty="0">
                <a:latin typeface="Times New Roman" panose="02020603050405020304" pitchFamily="18" charset="0"/>
                <a:cs typeface="Times New Roman" panose="02020603050405020304" pitchFamily="18" charset="0"/>
              </a:rPr>
              <a:t>D. Nhóm nồi xôi gạo mới sẻ chung vui</a:t>
            </a:r>
          </a:p>
        </p:txBody>
      </p:sp>
      <p:sp>
        <p:nvSpPr>
          <p:cNvPr id="22" name="cauhoi"/>
          <p:cNvSpPr/>
          <p:nvPr/>
        </p:nvSpPr>
        <p:spPr>
          <a:xfrm>
            <a:off x="3181097" y="43533"/>
            <a:ext cx="10189429" cy="2773532"/>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algn="ctr" defTabSz="1371600"/>
            <a:endParaRPr lang="en-US" sz="2700">
              <a:solidFill>
                <a:prstClr val="black"/>
              </a:solidFill>
              <a:latin typeface="Calibri"/>
            </a:endParaRPr>
          </a:p>
        </p:txBody>
      </p:sp>
      <p:sp>
        <p:nvSpPr>
          <p:cNvPr id="24" name="nhanb"/>
          <p:cNvSpPr/>
          <p:nvPr/>
        </p:nvSpPr>
        <p:spPr>
          <a:xfrm>
            <a:off x="3181097" y="3090040"/>
            <a:ext cx="1371600" cy="13716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a:endParaRPr>
          </a:p>
        </p:txBody>
      </p:sp>
      <p:sp>
        <p:nvSpPr>
          <p:cNvPr id="26" name="nhand"/>
          <p:cNvSpPr/>
          <p:nvPr/>
        </p:nvSpPr>
        <p:spPr>
          <a:xfrm>
            <a:off x="3360515" y="8099823"/>
            <a:ext cx="1371600" cy="13716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srgbClr val="FF0000"/>
              </a:solidFill>
              <a:latin typeface="Calibri"/>
            </a:endParaRPr>
          </a:p>
        </p:txBody>
      </p:sp>
      <p:sp>
        <p:nvSpPr>
          <p:cNvPr id="27" name="nhanc"/>
          <p:cNvSpPr/>
          <p:nvPr/>
        </p:nvSpPr>
        <p:spPr>
          <a:xfrm>
            <a:off x="3381298" y="6455248"/>
            <a:ext cx="1371600" cy="13716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a:endParaRPr>
          </a:p>
        </p:txBody>
      </p:sp>
      <p:sp>
        <p:nvSpPr>
          <p:cNvPr id="25" name="cauhoi"/>
          <p:cNvSpPr txBox="1"/>
          <p:nvPr/>
        </p:nvSpPr>
        <p:spPr>
          <a:xfrm>
            <a:off x="4352671" y="685016"/>
            <a:ext cx="7846279" cy="1446550"/>
          </a:xfrm>
          <a:prstGeom prst="rect">
            <a:avLst/>
          </a:prstGeom>
          <a:noFill/>
        </p:spPr>
        <p:txBody>
          <a:bodyPr wrap="square" rtlCol="0">
            <a:spAutoFit/>
          </a:bodyPr>
          <a:lstStyle/>
          <a:p>
            <a:pPr algn="ctr"/>
            <a:r>
              <a:rPr lang="en-US" sz="4400" b="1" dirty="0">
                <a:latin typeface="Times New Roman" panose="02020603050405020304" pitchFamily="18" charset="0"/>
                <a:cs typeface="Times New Roman" panose="02020603050405020304" pitchFamily="18" charset="0"/>
              </a:rPr>
              <a:t>7. </a:t>
            </a:r>
            <a:r>
              <a:rPr lang="vi-VN" sz="4400" b="1" dirty="0">
                <a:latin typeface="Times New Roman" panose="02020603050405020304" pitchFamily="18" charset="0"/>
                <a:cs typeface="Times New Roman" panose="02020603050405020304" pitchFamily="18" charset="0"/>
              </a:rPr>
              <a:t>Từ “nhóm” nào sau đâu được dùng theo nghĩa chuyển?</a:t>
            </a:r>
          </a:p>
        </p:txBody>
      </p:sp>
      <p:pic>
        <p:nvPicPr>
          <p:cNvPr id="32"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8592799" y="4285957"/>
            <a:ext cx="914400" cy="914400"/>
          </a:xfrm>
          <a:prstGeom prst="rect">
            <a:avLst/>
          </a:prstGeom>
        </p:spPr>
      </p:pic>
      <p:pic>
        <p:nvPicPr>
          <p:cNvPr id="33" name="mattroi"/>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152605" y="0"/>
            <a:ext cx="1706703" cy="1706703"/>
          </a:xfrm>
          <a:prstGeom prst="rect">
            <a:avLst/>
          </a:prstGeom>
        </p:spPr>
      </p:pic>
      <p:pic>
        <p:nvPicPr>
          <p:cNvPr id="20" name="Picture 19">
            <a:hlinkClick r:id="rId10" action="ppaction://hlinksldjump"/>
          </p:cNvPr>
          <p:cNvPicPr>
            <a:picLocks noChangeAspect="1"/>
          </p:cNvPicPr>
          <p:nvPr/>
        </p:nvPicPr>
        <p:blipFill>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5859308" y="7242831"/>
            <a:ext cx="2350779" cy="2969181"/>
          </a:xfrm>
          <a:prstGeom prst="rect">
            <a:avLst/>
          </a:prstGeom>
        </p:spPr>
      </p:pic>
    </p:spTree>
    <p:extLst>
      <p:ext uri="{BB962C8B-B14F-4D97-AF65-F5344CB8AC3E}">
        <p14:creationId xmlns:p14="http://schemas.microsoft.com/office/powerpoint/2010/main" val="2919996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500" fill="hold"/>
                                        <p:tgtEl>
                                          <p:spTgt spid="17"/>
                                        </p:tgtEl>
                                        <p:attrNameLst>
                                          <p:attrName>ppt_x</p:attrName>
                                        </p:attrNameLst>
                                      </p:cBhvr>
                                      <p:tavLst>
                                        <p:tav tm="0">
                                          <p:val>
                                            <p:strVal val="#ppt_x"/>
                                          </p:val>
                                        </p:tav>
                                        <p:tav tm="100000">
                                          <p:val>
                                            <p:strVal val="#ppt_x"/>
                                          </p:val>
                                        </p:tav>
                                      </p:tavLst>
                                    </p:anim>
                                    <p:anim calcmode="lin" valueType="num">
                                      <p:cBhvr additive="base">
                                        <p:cTn id="1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additive="base">
                                        <p:cTn id="18" dur="500" fill="hold"/>
                                        <p:tgtEl>
                                          <p:spTgt spid="11"/>
                                        </p:tgtEl>
                                        <p:attrNameLst>
                                          <p:attrName>ppt_x</p:attrName>
                                        </p:attrNameLst>
                                      </p:cBhvr>
                                      <p:tavLst>
                                        <p:tav tm="0">
                                          <p:val>
                                            <p:strVal val="#ppt_x"/>
                                          </p:val>
                                        </p:tav>
                                        <p:tav tm="100000">
                                          <p:val>
                                            <p:strVal val="#ppt_x"/>
                                          </p:val>
                                        </p:tav>
                                      </p:tavLst>
                                    </p:anim>
                                    <p:anim calcmode="lin" valueType="num">
                                      <p:cBhvr additive="base">
                                        <p:cTn id="19" dur="500" fill="hold"/>
                                        <p:tgtEl>
                                          <p:spTgt spid="11"/>
                                        </p:tgtEl>
                                        <p:attrNameLst>
                                          <p:attrName>ppt_y</p:attrName>
                                        </p:attrNameLst>
                                      </p:cBhvr>
                                      <p:tavLst>
                                        <p:tav tm="0">
                                          <p:val>
                                            <p:strVal val="1+#ppt_h/2"/>
                                          </p:val>
                                        </p:tav>
                                        <p:tav tm="100000">
                                          <p:val>
                                            <p:strVal val="#ppt_y"/>
                                          </p:val>
                                        </p:tav>
                                      </p:tavLst>
                                    </p:anim>
                                  </p:childTnLst>
                                </p:cTn>
                              </p:par>
                            </p:childTnLst>
                          </p:cTn>
                        </p:par>
                        <p:par>
                          <p:cTn id="20" fill="hold">
                            <p:stCondLst>
                              <p:cond delay="500"/>
                            </p:stCondLst>
                            <p:childTnLst>
                              <p:par>
                                <p:cTn id="21" presetID="2" presetClass="entr" presetSubtype="4"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ppt_x"/>
                                          </p:val>
                                        </p:tav>
                                        <p:tav tm="100000">
                                          <p:val>
                                            <p:strVal val="#ppt_x"/>
                                          </p:val>
                                        </p:tav>
                                      </p:tavLst>
                                    </p:anim>
                                    <p:anim calcmode="lin" valueType="num">
                                      <p:cBhvr additive="base">
                                        <p:cTn id="2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500" fill="hold"/>
                                        <p:tgtEl>
                                          <p:spTgt spid="10"/>
                                        </p:tgtEl>
                                        <p:attrNameLst>
                                          <p:attrName>ppt_x</p:attrName>
                                        </p:attrNameLst>
                                      </p:cBhvr>
                                      <p:tavLst>
                                        <p:tav tm="0">
                                          <p:val>
                                            <p:strVal val="#ppt_x"/>
                                          </p:val>
                                        </p:tav>
                                        <p:tav tm="100000">
                                          <p:val>
                                            <p:strVal val="#ppt_x"/>
                                          </p:val>
                                        </p:tav>
                                      </p:tavLst>
                                    </p:anim>
                                    <p:anim calcmode="lin" valueType="num">
                                      <p:cBhvr additive="base">
                                        <p:cTn id="30" dur="500" fill="hold"/>
                                        <p:tgtEl>
                                          <p:spTgt spid="10"/>
                                        </p:tgtEl>
                                        <p:attrNameLst>
                                          <p:attrName>ppt_y</p:attrName>
                                        </p:attrNameLst>
                                      </p:cBhvr>
                                      <p:tavLst>
                                        <p:tav tm="0">
                                          <p:val>
                                            <p:strVal val="1+#ppt_h/2"/>
                                          </p:val>
                                        </p:tav>
                                        <p:tav tm="100000">
                                          <p:val>
                                            <p:strVal val="#ppt_y"/>
                                          </p:val>
                                        </p:tav>
                                      </p:tavLst>
                                    </p:anim>
                                  </p:childTnLst>
                                </p:cTn>
                              </p:par>
                            </p:childTnLst>
                          </p:cTn>
                        </p:par>
                        <p:par>
                          <p:cTn id="31" fill="hold">
                            <p:stCondLst>
                              <p:cond delay="500"/>
                            </p:stCondLst>
                            <p:childTnLst>
                              <p:par>
                                <p:cTn id="32" presetID="2" presetClass="entr" presetSubtype="4" fill="hold" grpId="0" nodeType="after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additive="base">
                                        <p:cTn id="34" dur="500" fill="hold"/>
                                        <p:tgtEl>
                                          <p:spTgt spid="18"/>
                                        </p:tgtEl>
                                        <p:attrNameLst>
                                          <p:attrName>ppt_x</p:attrName>
                                        </p:attrNameLst>
                                      </p:cBhvr>
                                      <p:tavLst>
                                        <p:tav tm="0">
                                          <p:val>
                                            <p:strVal val="#ppt_x"/>
                                          </p:val>
                                        </p:tav>
                                        <p:tav tm="100000">
                                          <p:val>
                                            <p:strVal val="#ppt_x"/>
                                          </p:val>
                                        </p:tav>
                                      </p:tavLst>
                                    </p:anim>
                                    <p:anim calcmode="lin" valueType="num">
                                      <p:cBhvr additive="base">
                                        <p:cTn id="35"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9"/>
                                        </p:tgtEl>
                                        <p:attrNameLst>
                                          <p:attrName>style.visibility</p:attrName>
                                        </p:attrNameLst>
                                      </p:cBhvr>
                                      <p:to>
                                        <p:strVal val="visible"/>
                                      </p:to>
                                    </p:set>
                                    <p:anim calcmode="lin" valueType="num">
                                      <p:cBhvr additive="base">
                                        <p:cTn id="40" dur="500" fill="hold"/>
                                        <p:tgtEl>
                                          <p:spTgt spid="9"/>
                                        </p:tgtEl>
                                        <p:attrNameLst>
                                          <p:attrName>ppt_x</p:attrName>
                                        </p:attrNameLst>
                                      </p:cBhvr>
                                      <p:tavLst>
                                        <p:tav tm="0">
                                          <p:val>
                                            <p:strVal val="#ppt_x"/>
                                          </p:val>
                                        </p:tav>
                                        <p:tav tm="100000">
                                          <p:val>
                                            <p:strVal val="#ppt_x"/>
                                          </p:val>
                                        </p:tav>
                                      </p:tavLst>
                                    </p:anim>
                                    <p:anim calcmode="lin" valueType="num">
                                      <p:cBhvr additive="base">
                                        <p:cTn id="41" dur="500" fill="hold"/>
                                        <p:tgtEl>
                                          <p:spTgt spid="9"/>
                                        </p:tgtEl>
                                        <p:attrNameLst>
                                          <p:attrName>ppt_y</p:attrName>
                                        </p:attrNameLst>
                                      </p:cBhvr>
                                      <p:tavLst>
                                        <p:tav tm="0">
                                          <p:val>
                                            <p:strVal val="1+#ppt_h/2"/>
                                          </p:val>
                                        </p:tav>
                                        <p:tav tm="100000">
                                          <p:val>
                                            <p:strVal val="#ppt_y"/>
                                          </p:val>
                                        </p:tav>
                                      </p:tavLst>
                                    </p:anim>
                                  </p:childTnLst>
                                </p:cTn>
                              </p:par>
                            </p:childTnLst>
                          </p:cTn>
                        </p:par>
                        <p:par>
                          <p:cTn id="42" fill="hold">
                            <p:stCondLst>
                              <p:cond delay="500"/>
                            </p:stCondLst>
                            <p:childTnLst>
                              <p:par>
                                <p:cTn id="43" presetID="2" presetClass="entr" presetSubtype="4" fill="hold" grpId="0" nodeType="afterEffect">
                                  <p:stCondLst>
                                    <p:cond delay="0"/>
                                  </p:stCondLst>
                                  <p:childTnLst>
                                    <p:set>
                                      <p:cBhvr>
                                        <p:cTn id="44" dur="1" fill="hold">
                                          <p:stCondLst>
                                            <p:cond delay="0"/>
                                          </p:stCondLst>
                                        </p:cTn>
                                        <p:tgtEl>
                                          <p:spTgt spid="19"/>
                                        </p:tgtEl>
                                        <p:attrNameLst>
                                          <p:attrName>style.visibility</p:attrName>
                                        </p:attrNameLst>
                                      </p:cBhvr>
                                      <p:to>
                                        <p:strVal val="visible"/>
                                      </p:to>
                                    </p:set>
                                    <p:anim calcmode="lin" valueType="num">
                                      <p:cBhvr additive="base">
                                        <p:cTn id="45" dur="500" fill="hold"/>
                                        <p:tgtEl>
                                          <p:spTgt spid="19"/>
                                        </p:tgtEl>
                                        <p:attrNameLst>
                                          <p:attrName>ppt_x</p:attrName>
                                        </p:attrNameLst>
                                      </p:cBhvr>
                                      <p:tavLst>
                                        <p:tav tm="0">
                                          <p:val>
                                            <p:strVal val="#ppt_x"/>
                                          </p:val>
                                        </p:tav>
                                        <p:tav tm="100000">
                                          <p:val>
                                            <p:strVal val="#ppt_x"/>
                                          </p:val>
                                        </p:tav>
                                      </p:tavLst>
                                    </p:anim>
                                    <p:anim calcmode="lin" valueType="num">
                                      <p:cBhvr additive="base">
                                        <p:cTn id="4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47" fill="hold" display="0">
                  <p:stCondLst>
                    <p:cond delay="indefinite"/>
                  </p:stCondLst>
                  <p:endCondLst>
                    <p:cond evt="onStopAudio" delay="0">
                      <p:tgtEl>
                        <p:sldTgt/>
                      </p:tgtEl>
                    </p:cond>
                  </p:endCondLst>
                </p:cTn>
                <p:tgtEl>
                  <p:spTgt spid="32"/>
                </p:tgtEl>
              </p:cMediaNode>
            </p:audio>
            <p:seq concurrent="1" nextAc="seek">
              <p:cTn id="48" restart="whenNotActive" fill="hold" evtFilter="cancelBubble" nodeType="interactiveSeq">
                <p:stCondLst>
                  <p:cond evt="onClick" delay="0">
                    <p:tgtEl>
                      <p:spTgt spid="16"/>
                    </p:tgtEl>
                  </p:cond>
                </p:stCondLst>
                <p:endSync evt="end" delay="0">
                  <p:rtn val="all"/>
                </p:endSync>
                <p:childTnLst>
                  <p:par>
                    <p:cTn id="49" fill="hold">
                      <p:stCondLst>
                        <p:cond delay="0"/>
                      </p:stCondLst>
                      <p:childTnLst>
                        <p:par>
                          <p:cTn id="50" fill="hold">
                            <p:stCondLst>
                              <p:cond delay="0"/>
                            </p:stCondLst>
                            <p:childTnLst>
                              <p:par>
                                <p:cTn id="51" presetID="0" presetClass="path" presetSubtype="0" accel="50000" decel="50000" fill="hold" nodeType="clickEffect">
                                  <p:stCondLst>
                                    <p:cond delay="0"/>
                                  </p:stCondLst>
                                  <p:childTnLst>
                                    <p:animMotion origin="layout" path="M 0.10174 0.11181 C 0.09583 0.09861 0.10833 0.08843 0.1191 0.07963 C 0.1217 0.07153 0.13403 0.05371 0.14149 0.04746 C 0.15035 0.01945 0.20399 0.01019 0.23438 0.00695 C 0.24948 0.00764 0.26528 0.0051 0.27969 0.0088 C 0.28542 0.01019 0.28628 0.01713 0.28976 0.0213 C 0.2941 0.02662 0.2974 0.03843 0.29983 0.04537 C 0.30156 0.0507 0.30503 0.06135 0.30503 0.06158 C 0.30417 0.07755 0.30382 0.09375 0.30243 0.10996 C 0.30174 0.11551 0.29774 0.11736 0.29497 0.12199 C 0.27882 0.14792 0.24965 0.15764 0.21458 0.1625 C 0.19392 0.16065 0.19479 0.16366 0.18177 0.1544 C 0.17569 0.15 0.16424 0.14028 0.16424 0.14051 C 0.16042 0.13102 0.15677 0.11181 0.15677 0.11204 C 0.15955 0.07199 0.15156 0.0831 0.1691 0.06343 C 0.18056 0.0507 0.16719 0.05926 0.18177 0.05162 C 0.19306 0.0382 0.20712 0.0257 0.22431 0.01713 C 0.2276 0.01551 0.23108 0.01389 0.23438 0.01297 C 0.24115 0.01111 0.25451 0.0088 0.25451 0.00903 C 0.26215 0.00949 0.26979 0.00926 0.27726 0.01088 C 0.27969 0.01135 0.28056 0.01389 0.28229 0.01528 C 0.29375 0.02315 0.30069 0.03056 0.30729 0.04144 C 0.31215 0.06783 0.32691 0.12269 0.30503 0.14028 C 0.28628 0.15533 0.25747 0.16505 0.23212 0.16852 C 0.21458 0.16667 0.21059 0.16736 0.19931 0.15834 C 0.19184 0.1456 0.18924 0.13357 0.18698 0.11991 C 0.18837 0.08611 0.1809 0.06667 0.20451 0.04352 C 0.21146 0.03681 0.21337 0.03218 0.22431 0.0294 C 0.23212 0.02523 0.23854 0.02338 0.24705 0.0213 C 0.27309 0.02315 0.26389 0.02315 0.27465 0.02315 L 0.25208 0.0375 L 0.27222 0.01713 " pathEditMode="relative" rAng="0" ptsTypes="fffffffffffffffffffffffffffffAAA">
                                      <p:cBhvr>
                                        <p:cTn id="52" dur="2000" fill="hold"/>
                                        <p:tgtEl>
                                          <p:spTgt spid="8"/>
                                        </p:tgtEl>
                                        <p:attrNameLst>
                                          <p:attrName>ppt_x</p:attrName>
                                          <p:attrName>ppt_y</p:attrName>
                                        </p:attrNameLst>
                                      </p:cBhvr>
                                      <p:rCtr x="10955" y="-2500"/>
                                    </p:animMotion>
                                  </p:childTnLst>
                                </p:cTn>
                              </p:par>
                              <p:par>
                                <p:cTn id="53" presetID="1" presetClass="mediacall" presetSubtype="0" fill="hold" nodeType="withEffect">
                                  <p:stCondLst>
                                    <p:cond delay="0"/>
                                  </p:stCondLst>
                                  <p:childTnLst>
                                    <p:cmd type="call" cmd="playFrom(0.0)">
                                      <p:cBhvr>
                                        <p:cTn id="54" dur="4744" fill="hold"/>
                                        <p:tgtEl>
                                          <p:spTgt spid="32"/>
                                        </p:tgtEl>
                                      </p:cBhvr>
                                    </p:cmd>
                                  </p:childTnLst>
                                </p:cTn>
                              </p:par>
                            </p:childTnLst>
                          </p:cTn>
                        </p:par>
                      </p:childTnLst>
                    </p:cTn>
                  </p:par>
                </p:childTnLst>
              </p:cTn>
              <p:nextCondLst>
                <p:cond evt="onClick" delay="0">
                  <p:tgtEl>
                    <p:spTgt spid="16"/>
                  </p:tgtEl>
                </p:cond>
              </p:nextCondLst>
            </p:seq>
            <p:seq concurrent="1" nextAc="seek">
              <p:cTn id="55" restart="whenNotActive" fill="hold" evtFilter="cancelBubble" nodeType="interactiveSeq">
                <p:stCondLst>
                  <p:cond evt="onClick" delay="0">
                    <p:tgtEl>
                      <p:spTgt spid="33"/>
                    </p:tgtEl>
                  </p:cond>
                </p:stCondLst>
                <p:endSync evt="end" delay="0">
                  <p:rtn val="all"/>
                </p:endSync>
                <p:childTnLst>
                  <p:par>
                    <p:cTn id="56" fill="hold">
                      <p:stCondLst>
                        <p:cond delay="0"/>
                      </p:stCondLst>
                      <p:childTnLst>
                        <p:par>
                          <p:cTn id="57" fill="hold">
                            <p:stCondLst>
                              <p:cond delay="0"/>
                            </p:stCondLst>
                            <p:childTnLst>
                              <p:par>
                                <p:cTn id="58" presetID="42" presetClass="path" presetSubtype="0" accel="50000" decel="50000" fill="hold" nodeType="clickEffect">
                                  <p:stCondLst>
                                    <p:cond delay="0"/>
                                  </p:stCondLst>
                                  <p:childTnLst>
                                    <p:animMotion origin="layout" path="M 3.05556E-6 0.01387 L -0.00226 1.00439 " pathEditMode="relative" rAng="0" ptsTypes="AA">
                                      <p:cBhvr>
                                        <p:cTn id="59" dur="30000" fill="hold"/>
                                        <p:tgtEl>
                                          <p:spTgt spid="33"/>
                                        </p:tgtEl>
                                        <p:attrNameLst>
                                          <p:attrName>ppt_x</p:attrName>
                                          <p:attrName>ppt_y</p:attrName>
                                        </p:attrNameLst>
                                      </p:cBhvr>
                                      <p:rCtr x="-122" y="49526"/>
                                    </p:animMotion>
                                  </p:childTnLst>
                                </p:cTn>
                              </p:par>
                            </p:childTnLst>
                          </p:cTn>
                        </p:par>
                      </p:childTnLst>
                    </p:cTn>
                  </p:par>
                </p:childTnLst>
              </p:cTn>
              <p:nextCondLst>
                <p:cond evt="onClick" delay="0">
                  <p:tgtEl>
                    <p:spTgt spid="33"/>
                  </p:tgtEl>
                </p:cond>
              </p:nextCondLst>
            </p:seq>
            <p:seq concurrent="1" nextAc="seek">
              <p:cTn id="60" restart="whenNotActive" fill="hold" evtFilter="cancelBubble" nodeType="interactiveSeq">
                <p:stCondLst>
                  <p:cond evt="onClick" delay="0">
                    <p:tgtEl>
                      <p:spTgt spid="17"/>
                    </p:tgtEl>
                  </p:cond>
                </p:stCondLst>
                <p:endSync evt="end" delay="0">
                  <p:rtn val="all"/>
                </p:endSync>
                <p:childTnLst>
                  <p:par>
                    <p:cTn id="61" fill="hold">
                      <p:stCondLst>
                        <p:cond delay="0"/>
                      </p:stCondLst>
                      <p:childTnLst>
                        <p:par>
                          <p:cTn id="62" fill="hold">
                            <p:stCondLst>
                              <p:cond delay="0"/>
                            </p:stCondLst>
                            <p:childTnLst>
                              <p:par>
                                <p:cTn id="63" presetID="53" presetClass="entr" presetSubtype="16" fill="hold" grpId="0" nodeType="clickEffect">
                                  <p:stCondLst>
                                    <p:cond delay="0"/>
                                  </p:stCondLst>
                                  <p:childTnLst>
                                    <p:set>
                                      <p:cBhvr>
                                        <p:cTn id="64" dur="1" fill="hold">
                                          <p:stCondLst>
                                            <p:cond delay="0"/>
                                          </p:stCondLst>
                                        </p:cTn>
                                        <p:tgtEl>
                                          <p:spTgt spid="24"/>
                                        </p:tgtEl>
                                        <p:attrNameLst>
                                          <p:attrName>style.visibility</p:attrName>
                                        </p:attrNameLst>
                                      </p:cBhvr>
                                      <p:to>
                                        <p:strVal val="visible"/>
                                      </p:to>
                                    </p:set>
                                    <p:anim calcmode="lin" valueType="num">
                                      <p:cBhvr>
                                        <p:cTn id="65" dur="500" fill="hold"/>
                                        <p:tgtEl>
                                          <p:spTgt spid="24"/>
                                        </p:tgtEl>
                                        <p:attrNameLst>
                                          <p:attrName>ppt_w</p:attrName>
                                        </p:attrNameLst>
                                      </p:cBhvr>
                                      <p:tavLst>
                                        <p:tav tm="0">
                                          <p:val>
                                            <p:fltVal val="0"/>
                                          </p:val>
                                        </p:tav>
                                        <p:tav tm="100000">
                                          <p:val>
                                            <p:strVal val="#ppt_w"/>
                                          </p:val>
                                        </p:tav>
                                      </p:tavLst>
                                    </p:anim>
                                    <p:anim calcmode="lin" valueType="num">
                                      <p:cBhvr>
                                        <p:cTn id="66" dur="500" fill="hold"/>
                                        <p:tgtEl>
                                          <p:spTgt spid="24"/>
                                        </p:tgtEl>
                                        <p:attrNameLst>
                                          <p:attrName>ppt_h</p:attrName>
                                        </p:attrNameLst>
                                      </p:cBhvr>
                                      <p:tavLst>
                                        <p:tav tm="0">
                                          <p:val>
                                            <p:fltVal val="0"/>
                                          </p:val>
                                        </p:tav>
                                        <p:tav tm="100000">
                                          <p:val>
                                            <p:strVal val="#ppt_h"/>
                                          </p:val>
                                        </p:tav>
                                      </p:tavLst>
                                    </p:anim>
                                    <p:animEffect transition="in" filter="fade">
                                      <p:cBhvr>
                                        <p:cTn id="67" dur="500"/>
                                        <p:tgtEl>
                                          <p:spTgt spid="24"/>
                                        </p:tgtEl>
                                      </p:cBhvr>
                                    </p:animEffect>
                                  </p:childTnLst>
                                </p:cTn>
                              </p:par>
                            </p:childTnLst>
                          </p:cTn>
                        </p:par>
                      </p:childTnLst>
                    </p:cTn>
                  </p:par>
                </p:childTnLst>
              </p:cTn>
              <p:nextCondLst>
                <p:cond evt="onClick" delay="0">
                  <p:tgtEl>
                    <p:spTgt spid="17"/>
                  </p:tgtEl>
                </p:cond>
              </p:nextCondLst>
            </p:seq>
            <p:seq concurrent="1" nextAc="seek">
              <p:cTn id="68" restart="whenNotActive" fill="hold" evtFilter="cancelBubble" nodeType="interactiveSeq">
                <p:stCondLst>
                  <p:cond evt="onClick" delay="0">
                    <p:tgtEl>
                      <p:spTgt spid="18"/>
                    </p:tgtEl>
                  </p:cond>
                </p:stCondLst>
                <p:endSync evt="end" delay="0">
                  <p:rtn val="all"/>
                </p:endSync>
                <p:childTnLst>
                  <p:par>
                    <p:cTn id="69" fill="hold">
                      <p:stCondLst>
                        <p:cond delay="0"/>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27"/>
                                        </p:tgtEl>
                                        <p:attrNameLst>
                                          <p:attrName>style.visibility</p:attrName>
                                        </p:attrNameLst>
                                      </p:cBhvr>
                                      <p:to>
                                        <p:strVal val="visible"/>
                                      </p:to>
                                    </p:set>
                                    <p:anim calcmode="lin" valueType="num">
                                      <p:cBhvr>
                                        <p:cTn id="73" dur="500" fill="hold"/>
                                        <p:tgtEl>
                                          <p:spTgt spid="27"/>
                                        </p:tgtEl>
                                        <p:attrNameLst>
                                          <p:attrName>ppt_w</p:attrName>
                                        </p:attrNameLst>
                                      </p:cBhvr>
                                      <p:tavLst>
                                        <p:tav tm="0">
                                          <p:val>
                                            <p:fltVal val="0"/>
                                          </p:val>
                                        </p:tav>
                                        <p:tav tm="100000">
                                          <p:val>
                                            <p:strVal val="#ppt_w"/>
                                          </p:val>
                                        </p:tav>
                                      </p:tavLst>
                                    </p:anim>
                                    <p:anim calcmode="lin" valueType="num">
                                      <p:cBhvr>
                                        <p:cTn id="74" dur="500" fill="hold"/>
                                        <p:tgtEl>
                                          <p:spTgt spid="27"/>
                                        </p:tgtEl>
                                        <p:attrNameLst>
                                          <p:attrName>ppt_h</p:attrName>
                                        </p:attrNameLst>
                                      </p:cBhvr>
                                      <p:tavLst>
                                        <p:tav tm="0">
                                          <p:val>
                                            <p:fltVal val="0"/>
                                          </p:val>
                                        </p:tav>
                                        <p:tav tm="100000">
                                          <p:val>
                                            <p:strVal val="#ppt_h"/>
                                          </p:val>
                                        </p:tav>
                                      </p:tavLst>
                                    </p:anim>
                                    <p:animEffect transition="in" filter="fade">
                                      <p:cBhvr>
                                        <p:cTn id="75" dur="500"/>
                                        <p:tgtEl>
                                          <p:spTgt spid="27"/>
                                        </p:tgtEl>
                                      </p:cBhvr>
                                    </p:animEffect>
                                  </p:childTnLst>
                                </p:cTn>
                              </p:par>
                            </p:childTnLst>
                          </p:cTn>
                        </p:par>
                      </p:childTnLst>
                    </p:cTn>
                  </p:par>
                </p:childTnLst>
              </p:cTn>
              <p:nextCondLst>
                <p:cond evt="onClick" delay="0">
                  <p:tgtEl>
                    <p:spTgt spid="18"/>
                  </p:tgtEl>
                </p:cond>
              </p:nextCondLst>
            </p:seq>
            <p:seq concurrent="1" nextAc="seek">
              <p:cTn id="76" restart="whenNotActive" fill="hold" evtFilter="cancelBubble" nodeType="interactiveSeq">
                <p:stCondLst>
                  <p:cond evt="onClick" delay="0">
                    <p:tgtEl>
                      <p:spTgt spid="19"/>
                    </p:tgtEl>
                  </p:cond>
                </p:stCondLst>
                <p:endSync evt="end" delay="0">
                  <p:rtn val="all"/>
                </p:endSync>
                <p:childTnLst>
                  <p:par>
                    <p:cTn id="77" fill="hold">
                      <p:stCondLst>
                        <p:cond delay="0"/>
                      </p:stCondLst>
                      <p:childTnLst>
                        <p:par>
                          <p:cTn id="78" fill="hold">
                            <p:stCondLst>
                              <p:cond delay="0"/>
                            </p:stCondLst>
                            <p:childTnLst>
                              <p:par>
                                <p:cTn id="79" presetID="53" presetClass="entr" presetSubtype="16" fill="hold" grpId="0" nodeType="clickEffect">
                                  <p:stCondLst>
                                    <p:cond delay="0"/>
                                  </p:stCondLst>
                                  <p:childTnLst>
                                    <p:set>
                                      <p:cBhvr>
                                        <p:cTn id="80" dur="1" fill="hold">
                                          <p:stCondLst>
                                            <p:cond delay="0"/>
                                          </p:stCondLst>
                                        </p:cTn>
                                        <p:tgtEl>
                                          <p:spTgt spid="26"/>
                                        </p:tgtEl>
                                        <p:attrNameLst>
                                          <p:attrName>style.visibility</p:attrName>
                                        </p:attrNameLst>
                                      </p:cBhvr>
                                      <p:to>
                                        <p:strVal val="visible"/>
                                      </p:to>
                                    </p:set>
                                    <p:anim calcmode="lin" valueType="num">
                                      <p:cBhvr>
                                        <p:cTn id="81" dur="500" fill="hold"/>
                                        <p:tgtEl>
                                          <p:spTgt spid="26"/>
                                        </p:tgtEl>
                                        <p:attrNameLst>
                                          <p:attrName>ppt_w</p:attrName>
                                        </p:attrNameLst>
                                      </p:cBhvr>
                                      <p:tavLst>
                                        <p:tav tm="0">
                                          <p:val>
                                            <p:fltVal val="0"/>
                                          </p:val>
                                        </p:tav>
                                        <p:tav tm="100000">
                                          <p:val>
                                            <p:strVal val="#ppt_w"/>
                                          </p:val>
                                        </p:tav>
                                      </p:tavLst>
                                    </p:anim>
                                    <p:anim calcmode="lin" valueType="num">
                                      <p:cBhvr>
                                        <p:cTn id="82" dur="500" fill="hold"/>
                                        <p:tgtEl>
                                          <p:spTgt spid="26"/>
                                        </p:tgtEl>
                                        <p:attrNameLst>
                                          <p:attrName>ppt_h</p:attrName>
                                        </p:attrNameLst>
                                      </p:cBhvr>
                                      <p:tavLst>
                                        <p:tav tm="0">
                                          <p:val>
                                            <p:fltVal val="0"/>
                                          </p:val>
                                        </p:tav>
                                        <p:tav tm="100000">
                                          <p:val>
                                            <p:strVal val="#ppt_h"/>
                                          </p:val>
                                        </p:tav>
                                      </p:tavLst>
                                    </p:anim>
                                    <p:animEffect transition="in" filter="fade">
                                      <p:cBhvr>
                                        <p:cTn id="83" dur="500"/>
                                        <p:tgtEl>
                                          <p:spTgt spid="26"/>
                                        </p:tgtEl>
                                      </p:cBhvr>
                                    </p:animEffect>
                                  </p:childTnLst>
                                </p:cTn>
                              </p:par>
                            </p:childTnLst>
                          </p:cTn>
                        </p:par>
                      </p:childTnLst>
                    </p:cTn>
                  </p:par>
                </p:childTnLst>
              </p:cTn>
              <p:nextCondLst>
                <p:cond evt="onClick" delay="0">
                  <p:tgtEl>
                    <p:spTgt spid="19"/>
                  </p:tgtEl>
                </p:cond>
              </p:nextCondLst>
            </p:seq>
          </p:childTnLst>
        </p:cTn>
      </p:par>
    </p:tnLst>
    <p:bldLst>
      <p:bldP spid="16" grpId="0" animBg="1"/>
      <p:bldP spid="17" grpId="0" animBg="1"/>
      <p:bldP spid="18" grpId="0" animBg="1"/>
      <p:bldP spid="19" grpId="0" animBg="1"/>
      <p:bldP spid="24" grpId="0" animBg="1"/>
      <p:bldP spid="26" grpId="0" animBg="1"/>
      <p:bldP spid="27"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6.5 VTV7 _ Văn vui vẻ _ Bếp lửa _ Tiểu phẩm">
            <a:hlinkClick r:id="" action="ppaction://media"/>
            <a:extLst>
              <a:ext uri="{FF2B5EF4-FFF2-40B4-BE49-F238E27FC236}">
                <a16:creationId xmlns:a16="http://schemas.microsoft.com/office/drawing/2014/main" id="{A969745F-5ADA-4A08-AA3F-556BED6C523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28600" y="228600"/>
            <a:ext cx="17830800" cy="9829800"/>
          </a:xfrm>
          <a:prstGeom prst="rect">
            <a:avLst/>
          </a:prstGeom>
        </p:spPr>
      </p:pic>
    </p:spTree>
    <p:extLst>
      <p:ext uri="{BB962C8B-B14F-4D97-AF65-F5344CB8AC3E}">
        <p14:creationId xmlns:p14="http://schemas.microsoft.com/office/powerpoint/2010/main" val="69310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678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a:lum/>
            <a:extLst>
              <a:ext uri="{96DAC541-7B7A-43D3-8B79-37D633B846F1}">
                <asvg:svgBlip xmlns:asvg="http://schemas.microsoft.com/office/drawing/2016/SVG/main" r:embed="rId5"/>
              </a:ext>
            </a:extLst>
          </a:blip>
          <a:srcRect/>
          <a:stretch>
            <a:fillRect t="-26000" b="-26000"/>
          </a:stretch>
        </a:blipFill>
        <a:effectLst/>
      </p:bgPr>
    </p:bg>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43A96D47-2F43-E8E6-6D3A-1692C17E256D}"/>
              </a:ext>
            </a:extLst>
          </p:cNvPr>
          <p:cNvSpPr/>
          <p:nvPr/>
        </p:nvSpPr>
        <p:spPr>
          <a:xfrm>
            <a:off x="5071719" y="5328258"/>
            <a:ext cx="1731286" cy="1730664"/>
          </a:xfrm>
          <a:prstGeom prst="rect">
            <a:avLst/>
          </a:prstGeom>
          <a:solidFill>
            <a:srgbClr val="EDECED"/>
          </a:solidFill>
        </p:spPr>
      </p:sp>
      <p:sp>
        <p:nvSpPr>
          <p:cNvPr id="3" name="AutoShape 3">
            <a:extLst>
              <a:ext uri="{FF2B5EF4-FFF2-40B4-BE49-F238E27FC236}">
                <a16:creationId xmlns:a16="http://schemas.microsoft.com/office/drawing/2014/main" id="{4EF82A7C-6830-7513-2991-99B7936E9842}"/>
              </a:ext>
            </a:extLst>
          </p:cNvPr>
          <p:cNvSpPr/>
          <p:nvPr/>
        </p:nvSpPr>
        <p:spPr>
          <a:xfrm>
            <a:off x="7180968" y="5331237"/>
            <a:ext cx="1731286" cy="1730664"/>
          </a:xfrm>
          <a:prstGeom prst="rect">
            <a:avLst/>
          </a:prstGeom>
          <a:solidFill>
            <a:srgbClr val="EDECED"/>
          </a:solidFill>
        </p:spPr>
      </p:sp>
      <p:sp>
        <p:nvSpPr>
          <p:cNvPr id="4" name="AutoShape 4">
            <a:extLst>
              <a:ext uri="{FF2B5EF4-FFF2-40B4-BE49-F238E27FC236}">
                <a16:creationId xmlns:a16="http://schemas.microsoft.com/office/drawing/2014/main" id="{60EA4C5B-895F-53E2-0B58-7FFDC153F87D}"/>
              </a:ext>
            </a:extLst>
          </p:cNvPr>
          <p:cNvSpPr/>
          <p:nvPr/>
        </p:nvSpPr>
        <p:spPr>
          <a:xfrm>
            <a:off x="9290217" y="5331237"/>
            <a:ext cx="1731286" cy="1730664"/>
          </a:xfrm>
          <a:prstGeom prst="rect">
            <a:avLst/>
          </a:prstGeom>
          <a:solidFill>
            <a:srgbClr val="EDECED"/>
          </a:solidFill>
        </p:spPr>
      </p:sp>
      <p:sp>
        <p:nvSpPr>
          <p:cNvPr id="5" name="AutoShape 5">
            <a:extLst>
              <a:ext uri="{FF2B5EF4-FFF2-40B4-BE49-F238E27FC236}">
                <a16:creationId xmlns:a16="http://schemas.microsoft.com/office/drawing/2014/main" id="{3E1D8DDC-A5D7-53F9-38E9-8A68178356FA}"/>
              </a:ext>
            </a:extLst>
          </p:cNvPr>
          <p:cNvSpPr/>
          <p:nvPr/>
        </p:nvSpPr>
        <p:spPr>
          <a:xfrm>
            <a:off x="11399466" y="5331237"/>
            <a:ext cx="1731286" cy="1730664"/>
          </a:xfrm>
          <a:prstGeom prst="rect">
            <a:avLst/>
          </a:prstGeom>
          <a:solidFill>
            <a:srgbClr val="EDECED"/>
          </a:solidFill>
        </p:spPr>
      </p:sp>
      <p:sp>
        <p:nvSpPr>
          <p:cNvPr id="6" name="AutoShape 6">
            <a:extLst>
              <a:ext uri="{FF2B5EF4-FFF2-40B4-BE49-F238E27FC236}">
                <a16:creationId xmlns:a16="http://schemas.microsoft.com/office/drawing/2014/main" id="{4A869999-A15E-3325-7300-ACCCFA593246}"/>
              </a:ext>
            </a:extLst>
          </p:cNvPr>
          <p:cNvSpPr/>
          <p:nvPr/>
        </p:nvSpPr>
        <p:spPr>
          <a:xfrm>
            <a:off x="13508714" y="5328258"/>
            <a:ext cx="1731286" cy="1730664"/>
          </a:xfrm>
          <a:prstGeom prst="rect">
            <a:avLst/>
          </a:prstGeom>
          <a:solidFill>
            <a:srgbClr val="EDECED"/>
          </a:solidFill>
        </p:spPr>
      </p:sp>
      <p:sp>
        <p:nvSpPr>
          <p:cNvPr id="7" name="TextBox 7">
            <a:extLst>
              <a:ext uri="{FF2B5EF4-FFF2-40B4-BE49-F238E27FC236}">
                <a16:creationId xmlns:a16="http://schemas.microsoft.com/office/drawing/2014/main" id="{8669FF93-3EE9-A5E9-89AC-4D0B6CD6D268}"/>
              </a:ext>
            </a:extLst>
          </p:cNvPr>
          <p:cNvSpPr txBox="1"/>
          <p:nvPr/>
        </p:nvSpPr>
        <p:spPr>
          <a:xfrm>
            <a:off x="5464928" y="5276997"/>
            <a:ext cx="944869" cy="1651621"/>
          </a:xfrm>
          <a:prstGeom prst="rect">
            <a:avLst/>
          </a:prstGeom>
        </p:spPr>
        <p:txBody>
          <a:bodyPr lIns="0" tIns="0" rIns="0" bIns="0" rtlCol="0" anchor="t">
            <a:spAutoFit/>
          </a:bodyPr>
          <a:lstStyle/>
          <a:p>
            <a:pPr algn="ctr">
              <a:lnSpc>
                <a:spcPts val="13439"/>
              </a:lnSpc>
              <a:spcBef>
                <a:spcPct val="0"/>
              </a:spcBef>
            </a:pPr>
            <a:r>
              <a:rPr lang="en-US" sz="9600" dirty="0">
                <a:solidFill>
                  <a:srgbClr val="202020"/>
                </a:solidFill>
                <a:latin typeface="#9Slide04 Rokkitt ExtraBold" panose="00000900000000000000" pitchFamily="2" charset="0"/>
              </a:rPr>
              <a:t>L</a:t>
            </a:r>
          </a:p>
        </p:txBody>
      </p:sp>
      <p:sp>
        <p:nvSpPr>
          <p:cNvPr id="8" name="TextBox 8">
            <a:extLst>
              <a:ext uri="{FF2B5EF4-FFF2-40B4-BE49-F238E27FC236}">
                <a16:creationId xmlns:a16="http://schemas.microsoft.com/office/drawing/2014/main" id="{DA5392B3-1210-129F-3145-478936DBF1DC}"/>
              </a:ext>
            </a:extLst>
          </p:cNvPr>
          <p:cNvSpPr txBox="1"/>
          <p:nvPr/>
        </p:nvSpPr>
        <p:spPr>
          <a:xfrm>
            <a:off x="7574177" y="5276997"/>
            <a:ext cx="944869" cy="1651621"/>
          </a:xfrm>
          <a:prstGeom prst="rect">
            <a:avLst/>
          </a:prstGeom>
        </p:spPr>
        <p:txBody>
          <a:bodyPr lIns="0" tIns="0" rIns="0" bIns="0" rtlCol="0" anchor="t">
            <a:spAutoFit/>
          </a:bodyPr>
          <a:lstStyle/>
          <a:p>
            <a:pPr algn="ctr">
              <a:lnSpc>
                <a:spcPts val="13439"/>
              </a:lnSpc>
              <a:spcBef>
                <a:spcPct val="0"/>
              </a:spcBef>
            </a:pPr>
            <a:r>
              <a:rPr lang="en-US" sz="9600" dirty="0">
                <a:solidFill>
                  <a:srgbClr val="202020"/>
                </a:solidFill>
                <a:latin typeface="#9Slide04 Rokkitt ExtraBold" panose="00000900000000000000" pitchFamily="2" charset="0"/>
              </a:rPr>
              <a:t>B</a:t>
            </a:r>
          </a:p>
        </p:txBody>
      </p:sp>
      <p:sp>
        <p:nvSpPr>
          <p:cNvPr id="9" name="TextBox 9">
            <a:extLst>
              <a:ext uri="{FF2B5EF4-FFF2-40B4-BE49-F238E27FC236}">
                <a16:creationId xmlns:a16="http://schemas.microsoft.com/office/drawing/2014/main" id="{2B4A97F6-47F4-DDE0-83DF-BD9E38B331F7}"/>
              </a:ext>
            </a:extLst>
          </p:cNvPr>
          <p:cNvSpPr txBox="1"/>
          <p:nvPr/>
        </p:nvSpPr>
        <p:spPr>
          <a:xfrm>
            <a:off x="9683426" y="5276997"/>
            <a:ext cx="944869" cy="1651621"/>
          </a:xfrm>
          <a:prstGeom prst="rect">
            <a:avLst/>
          </a:prstGeom>
        </p:spPr>
        <p:txBody>
          <a:bodyPr lIns="0" tIns="0" rIns="0" bIns="0" rtlCol="0" anchor="t">
            <a:spAutoFit/>
          </a:bodyPr>
          <a:lstStyle/>
          <a:p>
            <a:pPr algn="ctr">
              <a:lnSpc>
                <a:spcPts val="13439"/>
              </a:lnSpc>
              <a:spcBef>
                <a:spcPct val="0"/>
              </a:spcBef>
            </a:pPr>
            <a:r>
              <a:rPr lang="en-US" sz="9600" dirty="0">
                <a:solidFill>
                  <a:srgbClr val="202020"/>
                </a:solidFill>
                <a:latin typeface="#9Slide04 Rokkitt ExtraBold" panose="00000900000000000000" pitchFamily="2" charset="0"/>
              </a:rPr>
              <a:t>P</a:t>
            </a:r>
          </a:p>
        </p:txBody>
      </p:sp>
      <p:sp>
        <p:nvSpPr>
          <p:cNvPr id="10" name="TextBox 10">
            <a:extLst>
              <a:ext uri="{FF2B5EF4-FFF2-40B4-BE49-F238E27FC236}">
                <a16:creationId xmlns:a16="http://schemas.microsoft.com/office/drawing/2014/main" id="{E7A73A9F-DCBD-C881-A336-687B78B238D0}"/>
              </a:ext>
            </a:extLst>
          </p:cNvPr>
          <p:cNvSpPr txBox="1"/>
          <p:nvPr/>
        </p:nvSpPr>
        <p:spPr>
          <a:xfrm>
            <a:off x="11792674" y="5276997"/>
            <a:ext cx="944869" cy="1651621"/>
          </a:xfrm>
          <a:prstGeom prst="rect">
            <a:avLst/>
          </a:prstGeom>
        </p:spPr>
        <p:txBody>
          <a:bodyPr lIns="0" tIns="0" rIns="0" bIns="0" rtlCol="0" anchor="t">
            <a:spAutoFit/>
          </a:bodyPr>
          <a:lstStyle/>
          <a:p>
            <a:pPr algn="ctr">
              <a:lnSpc>
                <a:spcPts val="13439"/>
              </a:lnSpc>
              <a:spcBef>
                <a:spcPct val="0"/>
              </a:spcBef>
            </a:pPr>
            <a:r>
              <a:rPr lang="en-US" sz="9600" dirty="0">
                <a:solidFill>
                  <a:srgbClr val="202020"/>
                </a:solidFill>
                <a:latin typeface="#9Slide04 Rokkitt ExtraBold" panose="00000900000000000000" pitchFamily="2" charset="0"/>
              </a:rPr>
              <a:t>E</a:t>
            </a:r>
          </a:p>
        </p:txBody>
      </p:sp>
      <p:sp>
        <p:nvSpPr>
          <p:cNvPr id="11" name="TextBox 11">
            <a:extLst>
              <a:ext uri="{FF2B5EF4-FFF2-40B4-BE49-F238E27FC236}">
                <a16:creationId xmlns:a16="http://schemas.microsoft.com/office/drawing/2014/main" id="{F404DD2C-8C95-21C0-7E15-6AAE4F140E77}"/>
              </a:ext>
            </a:extLst>
          </p:cNvPr>
          <p:cNvSpPr txBox="1"/>
          <p:nvPr/>
        </p:nvSpPr>
        <p:spPr>
          <a:xfrm>
            <a:off x="13901923" y="5275508"/>
            <a:ext cx="944869" cy="1651621"/>
          </a:xfrm>
          <a:prstGeom prst="rect">
            <a:avLst/>
          </a:prstGeom>
        </p:spPr>
        <p:txBody>
          <a:bodyPr lIns="0" tIns="0" rIns="0" bIns="0" rtlCol="0" anchor="t">
            <a:spAutoFit/>
          </a:bodyPr>
          <a:lstStyle/>
          <a:p>
            <a:pPr algn="ctr">
              <a:lnSpc>
                <a:spcPts val="13439"/>
              </a:lnSpc>
              <a:spcBef>
                <a:spcPct val="0"/>
              </a:spcBef>
            </a:pPr>
            <a:r>
              <a:rPr lang="en-US" sz="9600" dirty="0">
                <a:solidFill>
                  <a:srgbClr val="202020"/>
                </a:solidFill>
                <a:latin typeface="#9Slide04 Rokkitt ExtraBold" panose="00000900000000000000" pitchFamily="2" charset="0"/>
              </a:rPr>
              <a:t>U</a:t>
            </a:r>
          </a:p>
        </p:txBody>
      </p:sp>
      <p:sp>
        <p:nvSpPr>
          <p:cNvPr id="12" name="AutoShape 12">
            <a:extLst>
              <a:ext uri="{FF2B5EF4-FFF2-40B4-BE49-F238E27FC236}">
                <a16:creationId xmlns:a16="http://schemas.microsoft.com/office/drawing/2014/main" id="{D3B10965-E08D-6085-F8DF-38FE357085E3}"/>
              </a:ext>
            </a:extLst>
          </p:cNvPr>
          <p:cNvSpPr/>
          <p:nvPr/>
        </p:nvSpPr>
        <p:spPr>
          <a:xfrm rot="-198601">
            <a:off x="5179419" y="1990456"/>
            <a:ext cx="5020140" cy="1731314"/>
          </a:xfrm>
          <a:prstGeom prst="rect">
            <a:avLst/>
          </a:prstGeom>
          <a:solidFill>
            <a:srgbClr val="3A9D76"/>
          </a:solidFill>
        </p:spPr>
      </p:sp>
      <p:sp>
        <p:nvSpPr>
          <p:cNvPr id="13" name="TextBox 13">
            <a:extLst>
              <a:ext uri="{FF2B5EF4-FFF2-40B4-BE49-F238E27FC236}">
                <a16:creationId xmlns:a16="http://schemas.microsoft.com/office/drawing/2014/main" id="{06C9D48A-DD96-2FAD-B3E0-F727D52EC10B}"/>
              </a:ext>
            </a:extLst>
          </p:cNvPr>
          <p:cNvSpPr txBox="1"/>
          <p:nvPr/>
        </p:nvSpPr>
        <p:spPr>
          <a:xfrm rot="-198601">
            <a:off x="5548629" y="1935184"/>
            <a:ext cx="4271748" cy="1651621"/>
          </a:xfrm>
          <a:prstGeom prst="rect">
            <a:avLst/>
          </a:prstGeom>
        </p:spPr>
        <p:txBody>
          <a:bodyPr lIns="0" tIns="0" rIns="0" bIns="0" rtlCol="0" anchor="t">
            <a:spAutoFit/>
          </a:bodyPr>
          <a:lstStyle/>
          <a:p>
            <a:pPr algn="ctr">
              <a:lnSpc>
                <a:spcPts val="13439"/>
              </a:lnSpc>
              <a:spcBef>
                <a:spcPct val="0"/>
              </a:spcBef>
            </a:pPr>
            <a:r>
              <a:rPr lang="en-US" sz="9600">
                <a:solidFill>
                  <a:srgbClr val="202020"/>
                </a:solidFill>
                <a:latin typeface="#9Slide04 Rokkitt ExtraBold" panose="00000900000000000000" pitchFamily="2" charset="0"/>
              </a:rPr>
              <a:t>Vòng</a:t>
            </a:r>
          </a:p>
        </p:txBody>
      </p:sp>
      <p:grpSp>
        <p:nvGrpSpPr>
          <p:cNvPr id="14" name="Group 14">
            <a:extLst>
              <a:ext uri="{FF2B5EF4-FFF2-40B4-BE49-F238E27FC236}">
                <a16:creationId xmlns:a16="http://schemas.microsoft.com/office/drawing/2014/main" id="{D28857C0-B46E-EC95-6B2F-E768D0EAEF99}"/>
              </a:ext>
            </a:extLst>
          </p:cNvPr>
          <p:cNvGrpSpPr/>
          <p:nvPr/>
        </p:nvGrpSpPr>
        <p:grpSpPr>
          <a:xfrm>
            <a:off x="9735538" y="2172789"/>
            <a:ext cx="2759359" cy="1622367"/>
            <a:chOff x="64602" y="70000"/>
            <a:chExt cx="3679145" cy="2163157"/>
          </a:xfrm>
        </p:grpSpPr>
        <p:sp>
          <p:nvSpPr>
            <p:cNvPr id="15" name="AutoShape 15">
              <a:extLst>
                <a:ext uri="{FF2B5EF4-FFF2-40B4-BE49-F238E27FC236}">
                  <a16:creationId xmlns:a16="http://schemas.microsoft.com/office/drawing/2014/main" id="{C75FE9A9-613B-0D58-FEEF-25B910B6448C}"/>
                </a:ext>
              </a:extLst>
            </p:cNvPr>
            <p:cNvSpPr/>
            <p:nvPr/>
          </p:nvSpPr>
          <p:spPr>
            <a:xfrm rot="245089">
              <a:off x="64602" y="128569"/>
              <a:ext cx="3679145" cy="1945005"/>
            </a:xfrm>
            <a:prstGeom prst="rect">
              <a:avLst/>
            </a:prstGeom>
            <a:solidFill>
              <a:srgbClr val="FFE27B"/>
            </a:solidFill>
          </p:spPr>
        </p:sp>
        <p:sp>
          <p:nvSpPr>
            <p:cNvPr id="16" name="TextBox 16">
              <a:extLst>
                <a:ext uri="{FF2B5EF4-FFF2-40B4-BE49-F238E27FC236}">
                  <a16:creationId xmlns:a16="http://schemas.microsoft.com/office/drawing/2014/main" id="{E64A4ABA-9753-63A7-88F7-B0D38BFC6917}"/>
                </a:ext>
              </a:extLst>
            </p:cNvPr>
            <p:cNvSpPr txBox="1"/>
            <p:nvPr/>
          </p:nvSpPr>
          <p:spPr>
            <a:xfrm rot="245089">
              <a:off x="366703" y="70000"/>
              <a:ext cx="3088231" cy="2163157"/>
            </a:xfrm>
            <a:prstGeom prst="rect">
              <a:avLst/>
            </a:prstGeom>
          </p:spPr>
          <p:txBody>
            <a:bodyPr lIns="0" tIns="0" rIns="0" bIns="0" rtlCol="0" anchor="t">
              <a:spAutoFit/>
            </a:bodyPr>
            <a:lstStyle/>
            <a:p>
              <a:pPr algn="ctr">
                <a:lnSpc>
                  <a:spcPts val="13439"/>
                </a:lnSpc>
                <a:spcBef>
                  <a:spcPct val="0"/>
                </a:spcBef>
              </a:pPr>
              <a:r>
                <a:rPr lang="en-US" sz="9600">
                  <a:solidFill>
                    <a:srgbClr val="202020"/>
                  </a:solidFill>
                  <a:latin typeface="#9Slide04 Rokkitt ExtraBold" panose="00000900000000000000" pitchFamily="2" charset="0"/>
                </a:rPr>
                <a:t>1</a:t>
              </a:r>
            </a:p>
          </p:txBody>
        </p:sp>
      </p:grpSp>
      <p:sp>
        <p:nvSpPr>
          <p:cNvPr id="17" name="TextBox 17">
            <a:extLst>
              <a:ext uri="{FF2B5EF4-FFF2-40B4-BE49-F238E27FC236}">
                <a16:creationId xmlns:a16="http://schemas.microsoft.com/office/drawing/2014/main" id="{D3FBB4C0-A97D-4EBD-B00B-EAD40A3F2DC1}"/>
              </a:ext>
            </a:extLst>
          </p:cNvPr>
          <p:cNvSpPr txBox="1"/>
          <p:nvPr/>
        </p:nvSpPr>
        <p:spPr>
          <a:xfrm>
            <a:off x="4713155" y="8233449"/>
            <a:ext cx="8861689" cy="423449"/>
          </a:xfrm>
          <a:prstGeom prst="rect">
            <a:avLst/>
          </a:prstGeom>
        </p:spPr>
        <p:txBody>
          <a:bodyPr lIns="0" tIns="0" rIns="0" bIns="0" rtlCol="0" anchor="t">
            <a:spAutoFit/>
          </a:bodyPr>
          <a:lstStyle/>
          <a:p>
            <a:pPr algn="ctr">
              <a:lnSpc>
                <a:spcPts val="3499"/>
              </a:lnSpc>
              <a:spcBef>
                <a:spcPct val="0"/>
              </a:spcBef>
            </a:pPr>
            <a:r>
              <a:rPr lang="en-US" sz="2499" dirty="0" err="1">
                <a:latin typeface="#9Slide04 Rokkitt ExtraBold" panose="00000900000000000000" pitchFamily="2" charset="0"/>
              </a:rPr>
              <a:t>Nhanh</a:t>
            </a:r>
            <a:r>
              <a:rPr lang="en-US" sz="2499" dirty="0">
                <a:latin typeface="#9Slide04 Rokkitt ExtraBold" panose="00000900000000000000" pitchFamily="2" charset="0"/>
              </a:rPr>
              <a:t> </a:t>
            </a:r>
            <a:r>
              <a:rPr lang="en-US" sz="2499" dirty="0" err="1">
                <a:latin typeface="#9Slide04 Rokkitt ExtraBold" panose="00000900000000000000" pitchFamily="2" charset="0"/>
              </a:rPr>
              <a:t>lên</a:t>
            </a:r>
            <a:r>
              <a:rPr lang="en-US" sz="2499" dirty="0">
                <a:latin typeface="#9Slide04 Rokkitt ExtraBold" panose="00000900000000000000" pitchFamily="2" charset="0"/>
              </a:rPr>
              <a:t>! </a:t>
            </a:r>
            <a:r>
              <a:rPr lang="en-US" sz="2499" dirty="0" err="1">
                <a:latin typeface="#9Slide04 Rokkitt ExtraBold" panose="00000900000000000000" pitchFamily="2" charset="0"/>
              </a:rPr>
              <a:t>Viết</a:t>
            </a:r>
            <a:r>
              <a:rPr lang="en-US" sz="2499" dirty="0">
                <a:latin typeface="#9Slide04 Rokkitt ExtraBold" panose="00000900000000000000" pitchFamily="2" charset="0"/>
              </a:rPr>
              <a:t> </a:t>
            </a:r>
            <a:r>
              <a:rPr lang="en-US" sz="2499" dirty="0" err="1">
                <a:latin typeface="#9Slide04 Rokkitt ExtraBold" panose="00000900000000000000" pitchFamily="2" charset="0"/>
              </a:rPr>
              <a:t>các</a:t>
            </a:r>
            <a:r>
              <a:rPr lang="en-US" sz="2499" dirty="0">
                <a:latin typeface="#9Slide04 Rokkitt ExtraBold" panose="00000900000000000000" pitchFamily="2" charset="0"/>
              </a:rPr>
              <a:t> </a:t>
            </a:r>
            <a:r>
              <a:rPr lang="en-US" sz="2499" dirty="0" err="1">
                <a:latin typeface="#9Slide04 Rokkitt ExtraBold" panose="00000900000000000000" pitchFamily="2" charset="0"/>
              </a:rPr>
              <a:t>đáp</a:t>
            </a:r>
            <a:r>
              <a:rPr lang="en-US" sz="2499" dirty="0">
                <a:latin typeface="#9Slide04 Rokkitt ExtraBold" panose="00000900000000000000" pitchFamily="2" charset="0"/>
              </a:rPr>
              <a:t> </a:t>
            </a:r>
            <a:r>
              <a:rPr lang="en-US" sz="2499" dirty="0" err="1">
                <a:latin typeface="#9Slide04 Rokkitt ExtraBold" panose="00000900000000000000" pitchFamily="2" charset="0"/>
              </a:rPr>
              <a:t>án</a:t>
            </a:r>
            <a:r>
              <a:rPr lang="en-US" sz="2499" dirty="0">
                <a:latin typeface="#9Slide04 Rokkitt ExtraBold" panose="00000900000000000000" pitchFamily="2" charset="0"/>
              </a:rPr>
              <a:t> </a:t>
            </a:r>
            <a:r>
              <a:rPr lang="en-US" sz="2499" dirty="0" err="1">
                <a:latin typeface="#9Slide04 Rokkitt ExtraBold" panose="00000900000000000000" pitchFamily="2" charset="0"/>
              </a:rPr>
              <a:t>của</a:t>
            </a:r>
            <a:r>
              <a:rPr lang="en-US" sz="2499" dirty="0">
                <a:latin typeface="#9Slide04 Rokkitt ExtraBold" panose="00000900000000000000" pitchFamily="2" charset="0"/>
              </a:rPr>
              <a:t> </a:t>
            </a:r>
            <a:r>
              <a:rPr lang="en-US" sz="2499" dirty="0" err="1">
                <a:latin typeface="#9Slide04 Rokkitt ExtraBold" panose="00000900000000000000" pitchFamily="2" charset="0"/>
              </a:rPr>
              <a:t>bạn</a:t>
            </a:r>
            <a:r>
              <a:rPr lang="en-US" sz="2499" dirty="0">
                <a:latin typeface="#9Slide04 Rokkitt ExtraBold" panose="00000900000000000000" pitchFamily="2" charset="0"/>
              </a:rPr>
              <a:t>. </a:t>
            </a:r>
            <a:r>
              <a:rPr lang="en-US" sz="2499" dirty="0" err="1">
                <a:latin typeface="#9Slide04 Rokkitt ExtraBold" panose="00000900000000000000" pitchFamily="2" charset="0"/>
              </a:rPr>
              <a:t>Đồng</a:t>
            </a:r>
            <a:r>
              <a:rPr lang="en-US" sz="2499" dirty="0">
                <a:latin typeface="#9Slide04 Rokkitt ExtraBold" panose="00000900000000000000" pitchFamily="2" charset="0"/>
              </a:rPr>
              <a:t> </a:t>
            </a:r>
            <a:r>
              <a:rPr lang="en-US" sz="2499" dirty="0" err="1">
                <a:latin typeface="#9Slide04 Rokkitt ExtraBold" panose="00000900000000000000" pitchFamily="2" charset="0"/>
              </a:rPr>
              <a:t>hồ</a:t>
            </a:r>
            <a:r>
              <a:rPr lang="en-US" sz="2499" dirty="0">
                <a:latin typeface="#9Slide04 Rokkitt ExtraBold" panose="00000900000000000000" pitchFamily="2" charset="0"/>
              </a:rPr>
              <a:t> </a:t>
            </a:r>
            <a:r>
              <a:rPr lang="en-US" sz="2499" dirty="0" err="1">
                <a:latin typeface="#9Slide04 Rokkitt ExtraBold" panose="00000900000000000000" pitchFamily="2" charset="0"/>
              </a:rPr>
              <a:t>đang</a:t>
            </a:r>
            <a:r>
              <a:rPr lang="en-US" sz="2499" dirty="0">
                <a:latin typeface="#9Slide04 Rokkitt ExtraBold" panose="00000900000000000000" pitchFamily="2" charset="0"/>
              </a:rPr>
              <a:t> </a:t>
            </a:r>
            <a:r>
              <a:rPr lang="en-US" sz="2499" dirty="0" err="1">
                <a:latin typeface="#9Slide04 Rokkitt ExtraBold" panose="00000900000000000000" pitchFamily="2" charset="0"/>
              </a:rPr>
              <a:t>điểm</a:t>
            </a:r>
            <a:r>
              <a:rPr lang="en-US" sz="2499" dirty="0">
                <a:latin typeface="#9Slide04 Rokkitt ExtraBold" panose="00000900000000000000" pitchFamily="2" charset="0"/>
              </a:rPr>
              <a:t>.</a:t>
            </a:r>
          </a:p>
        </p:txBody>
      </p:sp>
      <p:sp>
        <p:nvSpPr>
          <p:cNvPr id="18" name="Freeform 18">
            <a:extLst>
              <a:ext uri="{FF2B5EF4-FFF2-40B4-BE49-F238E27FC236}">
                <a16:creationId xmlns:a16="http://schemas.microsoft.com/office/drawing/2014/main" id="{CDD7A444-3540-D25E-27D4-695EA3EA08D4}"/>
              </a:ext>
            </a:extLst>
          </p:cNvPr>
          <p:cNvSpPr/>
          <p:nvPr/>
        </p:nvSpPr>
        <p:spPr>
          <a:xfrm>
            <a:off x="4013367" y="1453576"/>
            <a:ext cx="2240514" cy="2667278"/>
          </a:xfrm>
          <a:custGeom>
            <a:avLst/>
            <a:gdLst/>
            <a:ahLst/>
            <a:cxnLst/>
            <a:rect l="l" t="t" r="r" b="b"/>
            <a:pathLst>
              <a:path w="2240514" h="2667278">
                <a:moveTo>
                  <a:pt x="0" y="0"/>
                </a:moveTo>
                <a:lnTo>
                  <a:pt x="2240514" y="0"/>
                </a:lnTo>
                <a:lnTo>
                  <a:pt x="2240514" y="2667279"/>
                </a:lnTo>
                <a:lnTo>
                  <a:pt x="0" y="2667279"/>
                </a:lnTo>
                <a:lnTo>
                  <a:pt x="0" y="0"/>
                </a:lnTo>
                <a:close/>
              </a:path>
            </a:pathLst>
          </a:custGeom>
          <a:blipFill>
            <a:blip>
              <a:extLst>
                <a:ext uri="{96DAC541-7B7A-43D3-8B79-37D633B846F1}">
                  <asvg:svgBlip xmlns:asvg="http://schemas.microsoft.com/office/drawing/2016/SVG/main" r:embed="rId6"/>
                </a:ext>
              </a:extLst>
            </a:blip>
            <a:stretch>
              <a:fillRect/>
            </a:stretch>
          </a:blipFill>
        </p:spPr>
      </p:sp>
      <p:sp>
        <p:nvSpPr>
          <p:cNvPr id="19" name="Freeform 19">
            <a:extLst>
              <a:ext uri="{FF2B5EF4-FFF2-40B4-BE49-F238E27FC236}">
                <a16:creationId xmlns:a16="http://schemas.microsoft.com/office/drawing/2014/main" id="{202D7E13-A48E-DA98-DBF2-26D2EADED443}"/>
              </a:ext>
            </a:extLst>
          </p:cNvPr>
          <p:cNvSpPr/>
          <p:nvPr/>
        </p:nvSpPr>
        <p:spPr>
          <a:xfrm>
            <a:off x="13996126" y="7714662"/>
            <a:ext cx="2829068" cy="3087276"/>
          </a:xfrm>
          <a:custGeom>
            <a:avLst/>
            <a:gdLst/>
            <a:ahLst/>
            <a:cxnLst/>
            <a:rect l="l" t="t" r="r" b="b"/>
            <a:pathLst>
              <a:path w="2829068" h="3087276">
                <a:moveTo>
                  <a:pt x="0" y="0"/>
                </a:moveTo>
                <a:lnTo>
                  <a:pt x="2829067" y="0"/>
                </a:lnTo>
                <a:lnTo>
                  <a:pt x="2829067" y="3087276"/>
                </a:lnTo>
                <a:lnTo>
                  <a:pt x="0" y="3087276"/>
                </a:lnTo>
                <a:lnTo>
                  <a:pt x="0" y="0"/>
                </a:lnTo>
                <a:close/>
              </a:path>
            </a:pathLst>
          </a:custGeom>
          <a:blipFill>
            <a:blip>
              <a:extLst>
                <a:ext uri="{96DAC541-7B7A-43D3-8B79-37D633B846F1}">
                  <asvg:svgBlip xmlns:asvg="http://schemas.microsoft.com/office/drawing/2016/SVG/main" r:embed="rId7"/>
                </a:ext>
              </a:extLst>
            </a:blip>
            <a:stretch>
              <a:fillRect/>
            </a:stretch>
          </a:blipFill>
        </p:spPr>
      </p:sp>
      <p:sp>
        <p:nvSpPr>
          <p:cNvPr id="20" name="Freeform 20">
            <a:extLst>
              <a:ext uri="{FF2B5EF4-FFF2-40B4-BE49-F238E27FC236}">
                <a16:creationId xmlns:a16="http://schemas.microsoft.com/office/drawing/2014/main" id="{24A0F564-B8FF-85C7-AD82-2C198349D5EE}"/>
              </a:ext>
            </a:extLst>
          </p:cNvPr>
          <p:cNvSpPr/>
          <p:nvPr/>
        </p:nvSpPr>
        <p:spPr>
          <a:xfrm rot="-635645">
            <a:off x="1203623" y="7985851"/>
            <a:ext cx="2941064" cy="2085482"/>
          </a:xfrm>
          <a:custGeom>
            <a:avLst/>
            <a:gdLst/>
            <a:ahLst/>
            <a:cxnLst/>
            <a:rect l="l" t="t" r="r" b="b"/>
            <a:pathLst>
              <a:path w="2941064" h="2085482">
                <a:moveTo>
                  <a:pt x="0" y="0"/>
                </a:moveTo>
                <a:lnTo>
                  <a:pt x="2941064" y="0"/>
                </a:lnTo>
                <a:lnTo>
                  <a:pt x="2941064" y="2085482"/>
                </a:lnTo>
                <a:lnTo>
                  <a:pt x="0" y="2085482"/>
                </a:lnTo>
                <a:lnTo>
                  <a:pt x="0" y="0"/>
                </a:lnTo>
                <a:close/>
              </a:path>
            </a:pathLst>
          </a:custGeom>
          <a:blipFill>
            <a:blip>
              <a:extLst>
                <a:ext uri="{96DAC541-7B7A-43D3-8B79-37D633B846F1}">
                  <asvg:svgBlip xmlns:asvg="http://schemas.microsoft.com/office/drawing/2016/SVG/main" r:embed="rId8"/>
                </a:ext>
              </a:extLst>
            </a:blip>
            <a:stretch>
              <a:fillRect/>
            </a:stretch>
          </a:blipFill>
        </p:spPr>
      </p:sp>
      <p:sp>
        <p:nvSpPr>
          <p:cNvPr id="21" name="Freeform 21">
            <a:extLst>
              <a:ext uri="{FF2B5EF4-FFF2-40B4-BE49-F238E27FC236}">
                <a16:creationId xmlns:a16="http://schemas.microsoft.com/office/drawing/2014/main" id="{07D2A1C1-9BE4-B0BE-3F75-9A0894D5C9CE}"/>
              </a:ext>
            </a:extLst>
          </p:cNvPr>
          <p:cNvSpPr/>
          <p:nvPr/>
        </p:nvSpPr>
        <p:spPr>
          <a:xfrm rot="-191609">
            <a:off x="-1055788" y="950041"/>
            <a:ext cx="2718936" cy="2565687"/>
          </a:xfrm>
          <a:custGeom>
            <a:avLst/>
            <a:gdLst/>
            <a:ahLst/>
            <a:cxnLst/>
            <a:rect l="l" t="t" r="r" b="b"/>
            <a:pathLst>
              <a:path w="2718936" h="2565687">
                <a:moveTo>
                  <a:pt x="0" y="0"/>
                </a:moveTo>
                <a:lnTo>
                  <a:pt x="2718936" y="0"/>
                </a:lnTo>
                <a:lnTo>
                  <a:pt x="2718936" y="2565687"/>
                </a:lnTo>
                <a:lnTo>
                  <a:pt x="0" y="2565687"/>
                </a:lnTo>
                <a:lnTo>
                  <a:pt x="0" y="0"/>
                </a:lnTo>
                <a:close/>
              </a:path>
            </a:pathLst>
          </a:custGeom>
          <a:blipFill>
            <a:blip>
              <a:extLst>
                <a:ext uri="{96DAC541-7B7A-43D3-8B79-37D633B846F1}">
                  <asvg:svgBlip xmlns:asvg="http://schemas.microsoft.com/office/drawing/2016/SVG/main" r:embed="rId9"/>
                </a:ext>
              </a:extLst>
            </a:blip>
            <a:stretch>
              <a:fillRect/>
            </a:stretch>
          </a:blipFill>
        </p:spPr>
      </p:sp>
      <p:pic>
        <p:nvPicPr>
          <p:cNvPr id="22" name="ĐỒNG HỒ ĐẾM NGƯỢC 30s MP4 Phan Linh">
            <a:hlinkClick r:id="" action="ppaction://media"/>
            <a:extLst>
              <a:ext uri="{FF2B5EF4-FFF2-40B4-BE49-F238E27FC236}">
                <a16:creationId xmlns:a16="http://schemas.microsoft.com/office/drawing/2014/main" id="{EDD8AD98-E66A-D941-9CA9-2431AB7EEB1D}"/>
              </a:ext>
            </a:extLst>
          </p:cNvPr>
          <p:cNvPicPr>
            <a:picLocks noChangeAspect="1"/>
          </p:cNvPicPr>
          <p:nvPr>
            <a:videoFile r:link="rId2"/>
            <p:extLst>
              <p:ext uri="{DAA4B4D4-6D71-4841-9C94-3DE7FCFB9230}">
                <p14:media xmlns:p14="http://schemas.microsoft.com/office/powerpoint/2010/main" r:embed="rId1"/>
              </p:ext>
            </p:extLst>
          </p:nvPr>
        </p:nvPicPr>
        <p:blipFill>
          <a:blip r:embed="rId10"/>
          <a:stretch>
            <a:fillRect/>
          </a:stretch>
        </p:blipFill>
        <p:spPr>
          <a:xfrm>
            <a:off x="13362497" y="2304254"/>
            <a:ext cx="4029733" cy="2277401"/>
          </a:xfrm>
          <a:prstGeom prst="rect">
            <a:avLst/>
          </a:prstGeom>
        </p:spPr>
      </p:pic>
      <p:sp>
        <p:nvSpPr>
          <p:cNvPr id="23" name="AutoShape 2">
            <a:extLst>
              <a:ext uri="{FF2B5EF4-FFF2-40B4-BE49-F238E27FC236}">
                <a16:creationId xmlns:a16="http://schemas.microsoft.com/office/drawing/2014/main" id="{E25B08C9-A475-F128-A7E4-87D959263A53}"/>
              </a:ext>
            </a:extLst>
          </p:cNvPr>
          <p:cNvSpPr/>
          <p:nvPr/>
        </p:nvSpPr>
        <p:spPr>
          <a:xfrm>
            <a:off x="2962470" y="5328258"/>
            <a:ext cx="1731286" cy="1730664"/>
          </a:xfrm>
          <a:prstGeom prst="rect">
            <a:avLst/>
          </a:prstGeom>
          <a:solidFill>
            <a:srgbClr val="EDECED"/>
          </a:solidFill>
        </p:spPr>
      </p:sp>
      <p:sp>
        <p:nvSpPr>
          <p:cNvPr id="24" name="TextBox 7">
            <a:extLst>
              <a:ext uri="{FF2B5EF4-FFF2-40B4-BE49-F238E27FC236}">
                <a16:creationId xmlns:a16="http://schemas.microsoft.com/office/drawing/2014/main" id="{AA58830E-1120-156D-1C67-67F6ABF804AF}"/>
              </a:ext>
            </a:extLst>
          </p:cNvPr>
          <p:cNvSpPr txBox="1"/>
          <p:nvPr/>
        </p:nvSpPr>
        <p:spPr>
          <a:xfrm>
            <a:off x="3355679" y="5276997"/>
            <a:ext cx="944869" cy="1651621"/>
          </a:xfrm>
          <a:prstGeom prst="rect">
            <a:avLst/>
          </a:prstGeom>
        </p:spPr>
        <p:txBody>
          <a:bodyPr lIns="0" tIns="0" rIns="0" bIns="0" rtlCol="0" anchor="t">
            <a:spAutoFit/>
          </a:bodyPr>
          <a:lstStyle/>
          <a:p>
            <a:pPr algn="ctr">
              <a:lnSpc>
                <a:spcPts val="13439"/>
              </a:lnSpc>
              <a:spcBef>
                <a:spcPct val="0"/>
              </a:spcBef>
            </a:pPr>
            <a:r>
              <a:rPr lang="en-US" sz="9600" dirty="0">
                <a:solidFill>
                  <a:srgbClr val="202020"/>
                </a:solidFill>
                <a:latin typeface="#9Slide04 Rokkitt ExtraBold" panose="00000900000000000000" pitchFamily="2" charset="0"/>
              </a:rPr>
              <a:t>A</a:t>
            </a:r>
          </a:p>
        </p:txBody>
      </p:sp>
    </p:spTree>
    <p:extLst>
      <p:ext uri="{BB962C8B-B14F-4D97-AF65-F5344CB8AC3E}">
        <p14:creationId xmlns:p14="http://schemas.microsoft.com/office/powerpoint/2010/main" val="28529320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par>
                                <p:cTn id="11" presetID="16" presetClass="entr" presetSubtype="21"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par>
                                <p:cTn id="14" presetID="16" presetClass="entr" presetSubtype="21"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inVertical)">
                                      <p:cBhvr>
                                        <p:cTn id="16" dur="500"/>
                                        <p:tgtEl>
                                          <p:spTgt spid="5"/>
                                        </p:tgtEl>
                                      </p:cBhvr>
                                    </p:animEffect>
                                  </p:childTnLst>
                                </p:cTn>
                              </p:par>
                              <p:par>
                                <p:cTn id="17" presetID="16" presetClass="entr" presetSubtype="21"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arn(inVertical)">
                                      <p:cBhvr>
                                        <p:cTn id="25" dur="500"/>
                                        <p:tgtEl>
                                          <p:spTgt spid="8"/>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barn(inVertical)">
                                      <p:cBhvr>
                                        <p:cTn id="28" dur="500"/>
                                        <p:tgtEl>
                                          <p:spTgt spid="9"/>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barn(inVertical)">
                                      <p:cBhvr>
                                        <p:cTn id="31" dur="500"/>
                                        <p:tgtEl>
                                          <p:spTgt spid="10"/>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barn(inVertical)">
                                      <p:cBhvr>
                                        <p:cTn id="34" dur="500"/>
                                        <p:tgtEl>
                                          <p:spTgt spid="11"/>
                                        </p:tgtEl>
                                      </p:cBhvr>
                                    </p:animEffect>
                                  </p:childTnLst>
                                </p:cTn>
                              </p:par>
                              <p:par>
                                <p:cTn id="35" presetID="16" presetClass="entr" presetSubtype="21" fill="hold" nodeType="with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barn(inVertical)">
                                      <p:cBhvr>
                                        <p:cTn id="37" dur="500"/>
                                        <p:tgtEl>
                                          <p:spTgt spid="23"/>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barn(inVertical)">
                                      <p:cBhvr>
                                        <p:cTn id="40" dur="500"/>
                                        <p:tgtEl>
                                          <p:spTgt spid="24"/>
                                        </p:tgtEl>
                                      </p:cBhvr>
                                    </p:animEffect>
                                  </p:childTnLst>
                                </p:cTn>
                              </p:par>
                            </p:childTnLst>
                          </p:cTn>
                        </p:par>
                      </p:childTnLst>
                    </p:cTn>
                  </p:par>
                  <p:par>
                    <p:cTn id="41" fill="hold">
                      <p:stCondLst>
                        <p:cond delay="indefinite"/>
                      </p:stCondLst>
                      <p:childTnLst>
                        <p:par>
                          <p:cTn id="42" fill="hold">
                            <p:stCondLst>
                              <p:cond delay="0"/>
                            </p:stCondLst>
                            <p:childTnLst>
                              <p:par>
                                <p:cTn id="43" presetID="1" presetClass="mediacall" presetSubtype="0" fill="hold" nodeType="clickEffect">
                                  <p:stCondLst>
                                    <p:cond delay="0"/>
                                  </p:stCondLst>
                                  <p:childTnLst>
                                    <p:cmd type="call" cmd="playFrom(0.0)">
                                      <p:cBhvr>
                                        <p:cTn id="44" dur="44768"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45" fill="hold" display="0">
                  <p:stCondLst>
                    <p:cond delay="indefinite"/>
                  </p:stCondLst>
                </p:cTn>
                <p:tgtEl>
                  <p:spTgt spid="22"/>
                </p:tgtEl>
              </p:cMediaNode>
            </p:video>
          </p:childTnLst>
        </p:cTn>
      </p:par>
    </p:tnLst>
    <p:bldLst>
      <p:bldP spid="7" grpId="0"/>
      <p:bldP spid="8" grpId="0"/>
      <p:bldP spid="9" grpId="0"/>
      <p:bldP spid="10" grpId="0"/>
      <p:bldP spid="11" grpId="0"/>
      <p:bldP spid="2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a:lum/>
            <a:extLst>
              <a:ext uri="{96DAC541-7B7A-43D3-8B79-37D633B846F1}">
                <asvg:svgBlip xmlns:asvg="http://schemas.microsoft.com/office/drawing/2016/SVG/main" r:embed="rId5"/>
              </a:ext>
            </a:extLst>
          </a:blip>
          <a:srcRect/>
          <a:stretch>
            <a:fillRect t="-26000" b="-26000"/>
          </a:stretch>
        </a:blipFill>
        <a:effectLst/>
      </p:bgPr>
    </p:bg>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9F401C16-EA60-1B9D-E9BB-1019B51A7E64}"/>
              </a:ext>
            </a:extLst>
          </p:cNvPr>
          <p:cNvGrpSpPr/>
          <p:nvPr/>
        </p:nvGrpSpPr>
        <p:grpSpPr>
          <a:xfrm>
            <a:off x="5377642" y="1883946"/>
            <a:ext cx="4813876" cy="1559537"/>
            <a:chOff x="50797" y="49299"/>
            <a:chExt cx="6418501" cy="2079382"/>
          </a:xfrm>
        </p:grpSpPr>
        <p:sp>
          <p:nvSpPr>
            <p:cNvPr id="3" name="AutoShape 3">
              <a:extLst>
                <a:ext uri="{FF2B5EF4-FFF2-40B4-BE49-F238E27FC236}">
                  <a16:creationId xmlns:a16="http://schemas.microsoft.com/office/drawing/2014/main" id="{D0685E0B-0F26-B2F9-CDD6-1F33D6326AB8}"/>
                </a:ext>
              </a:extLst>
            </p:cNvPr>
            <p:cNvSpPr/>
            <p:nvPr/>
          </p:nvSpPr>
          <p:spPr>
            <a:xfrm rot="-198601">
              <a:off x="50797" y="183676"/>
              <a:ext cx="6418501" cy="1945005"/>
            </a:xfrm>
            <a:prstGeom prst="rect">
              <a:avLst/>
            </a:prstGeom>
            <a:solidFill>
              <a:srgbClr val="5C67B6"/>
            </a:solidFill>
          </p:spPr>
        </p:sp>
        <p:sp>
          <p:nvSpPr>
            <p:cNvPr id="4" name="TextBox 4">
              <a:extLst>
                <a:ext uri="{FF2B5EF4-FFF2-40B4-BE49-F238E27FC236}">
                  <a16:creationId xmlns:a16="http://schemas.microsoft.com/office/drawing/2014/main" id="{63592594-78E0-8B47-19D8-9669A342167E}"/>
                </a:ext>
              </a:extLst>
            </p:cNvPr>
            <p:cNvSpPr txBox="1"/>
            <p:nvPr/>
          </p:nvSpPr>
          <p:spPr>
            <a:xfrm rot="21401399">
              <a:off x="319160" y="49299"/>
              <a:ext cx="5872304" cy="2033034"/>
            </a:xfrm>
            <a:prstGeom prst="rect">
              <a:avLst/>
            </a:prstGeom>
          </p:spPr>
          <p:txBody>
            <a:bodyPr lIns="0" tIns="0" rIns="0" bIns="0" rtlCol="0" anchor="t">
              <a:spAutoFit/>
            </a:bodyPr>
            <a:lstStyle/>
            <a:p>
              <a:pPr marL="0" lvl="0" indent="0" algn="ctr">
                <a:lnSpc>
                  <a:spcPts val="12609"/>
                </a:lnSpc>
                <a:spcBef>
                  <a:spcPct val="0"/>
                </a:spcBef>
              </a:pPr>
              <a:r>
                <a:rPr lang="en-US" sz="9006">
                  <a:solidFill>
                    <a:srgbClr val="202020"/>
                  </a:solidFill>
                  <a:latin typeface="#9Slide04 Rokkitt ExtraBold" panose="00000900000000000000" pitchFamily="2" charset="0"/>
                </a:rPr>
                <a:t>Vòng</a:t>
              </a:r>
            </a:p>
          </p:txBody>
        </p:sp>
      </p:grpSp>
      <p:grpSp>
        <p:nvGrpSpPr>
          <p:cNvPr id="5" name="Group 5">
            <a:extLst>
              <a:ext uri="{FF2B5EF4-FFF2-40B4-BE49-F238E27FC236}">
                <a16:creationId xmlns:a16="http://schemas.microsoft.com/office/drawing/2014/main" id="{BB35D699-AB42-A1C1-7127-43BDEF595CF7}"/>
              </a:ext>
            </a:extLst>
          </p:cNvPr>
          <p:cNvGrpSpPr/>
          <p:nvPr/>
        </p:nvGrpSpPr>
        <p:grpSpPr>
          <a:xfrm>
            <a:off x="3131019" y="5298164"/>
            <a:ext cx="1731286" cy="1734299"/>
            <a:chOff x="0" y="-4847"/>
            <a:chExt cx="2308381" cy="2312399"/>
          </a:xfrm>
        </p:grpSpPr>
        <p:sp>
          <p:nvSpPr>
            <p:cNvPr id="6" name="AutoShape 6">
              <a:extLst>
                <a:ext uri="{FF2B5EF4-FFF2-40B4-BE49-F238E27FC236}">
                  <a16:creationId xmlns:a16="http://schemas.microsoft.com/office/drawing/2014/main" id="{CCCD8DC9-0C18-1980-1CFC-E7CD2E100F47}"/>
                </a:ext>
              </a:extLst>
            </p:cNvPr>
            <p:cNvSpPr/>
            <p:nvPr/>
          </p:nvSpPr>
          <p:spPr>
            <a:xfrm>
              <a:off x="0" y="0"/>
              <a:ext cx="2308381" cy="2307552"/>
            </a:xfrm>
            <a:prstGeom prst="rect">
              <a:avLst/>
            </a:prstGeom>
            <a:solidFill>
              <a:srgbClr val="EDECED"/>
            </a:solidFill>
          </p:spPr>
        </p:sp>
        <p:sp>
          <p:nvSpPr>
            <p:cNvPr id="7" name="TextBox 7">
              <a:extLst>
                <a:ext uri="{FF2B5EF4-FFF2-40B4-BE49-F238E27FC236}">
                  <a16:creationId xmlns:a16="http://schemas.microsoft.com/office/drawing/2014/main" id="{5F1B5EE4-747B-06D0-6D95-1E9F12CFD21E}"/>
                </a:ext>
              </a:extLst>
            </p:cNvPr>
            <p:cNvSpPr txBox="1"/>
            <p:nvPr/>
          </p:nvSpPr>
          <p:spPr>
            <a:xfrm>
              <a:off x="524279" y="-4847"/>
              <a:ext cx="1259825" cy="2163156"/>
            </a:xfrm>
            <a:prstGeom prst="rect">
              <a:avLst/>
            </a:prstGeom>
          </p:spPr>
          <p:txBody>
            <a:bodyPr lIns="0" tIns="0" rIns="0" bIns="0" rtlCol="0" anchor="t">
              <a:spAutoFit/>
            </a:bodyPr>
            <a:lstStyle/>
            <a:p>
              <a:pPr algn="ctr">
                <a:lnSpc>
                  <a:spcPts val="13439"/>
                </a:lnSpc>
                <a:spcBef>
                  <a:spcPct val="0"/>
                </a:spcBef>
              </a:pPr>
              <a:r>
                <a:rPr lang="en-US" sz="9600" dirty="0">
                  <a:solidFill>
                    <a:srgbClr val="202020"/>
                  </a:solidFill>
                  <a:latin typeface="#9Slide04 Rokkitt ExtraBold" panose="00000900000000000000" pitchFamily="2" charset="0"/>
                </a:rPr>
                <a:t>N</a:t>
              </a:r>
            </a:p>
          </p:txBody>
        </p:sp>
      </p:grpSp>
      <p:grpSp>
        <p:nvGrpSpPr>
          <p:cNvPr id="8" name="Group 8">
            <a:extLst>
              <a:ext uri="{FF2B5EF4-FFF2-40B4-BE49-F238E27FC236}">
                <a16:creationId xmlns:a16="http://schemas.microsoft.com/office/drawing/2014/main" id="{E278FA8B-3EC8-011E-252B-3948EBDAC6CC}"/>
              </a:ext>
            </a:extLst>
          </p:cNvPr>
          <p:cNvGrpSpPr/>
          <p:nvPr/>
        </p:nvGrpSpPr>
        <p:grpSpPr>
          <a:xfrm>
            <a:off x="5139683" y="5298164"/>
            <a:ext cx="1731286" cy="1734299"/>
            <a:chOff x="0" y="-4847"/>
            <a:chExt cx="2308381" cy="2312399"/>
          </a:xfrm>
        </p:grpSpPr>
        <p:sp>
          <p:nvSpPr>
            <p:cNvPr id="9" name="AutoShape 9">
              <a:extLst>
                <a:ext uri="{FF2B5EF4-FFF2-40B4-BE49-F238E27FC236}">
                  <a16:creationId xmlns:a16="http://schemas.microsoft.com/office/drawing/2014/main" id="{382007F2-2F0B-E4A8-04D1-489363ECC784}"/>
                </a:ext>
              </a:extLst>
            </p:cNvPr>
            <p:cNvSpPr/>
            <p:nvPr/>
          </p:nvSpPr>
          <p:spPr>
            <a:xfrm>
              <a:off x="0" y="0"/>
              <a:ext cx="2308381" cy="2307552"/>
            </a:xfrm>
            <a:prstGeom prst="rect">
              <a:avLst/>
            </a:prstGeom>
            <a:solidFill>
              <a:srgbClr val="EDECED"/>
            </a:solidFill>
          </p:spPr>
        </p:sp>
        <p:sp>
          <p:nvSpPr>
            <p:cNvPr id="10" name="TextBox 10">
              <a:extLst>
                <a:ext uri="{FF2B5EF4-FFF2-40B4-BE49-F238E27FC236}">
                  <a16:creationId xmlns:a16="http://schemas.microsoft.com/office/drawing/2014/main" id="{B41380E0-1A12-41FF-EA1B-00A6059FEC91}"/>
                </a:ext>
              </a:extLst>
            </p:cNvPr>
            <p:cNvSpPr txBox="1"/>
            <p:nvPr/>
          </p:nvSpPr>
          <p:spPr>
            <a:xfrm>
              <a:off x="524279" y="-4847"/>
              <a:ext cx="1259825" cy="2163156"/>
            </a:xfrm>
            <a:prstGeom prst="rect">
              <a:avLst/>
            </a:prstGeom>
          </p:spPr>
          <p:txBody>
            <a:bodyPr lIns="0" tIns="0" rIns="0" bIns="0" rtlCol="0" anchor="t">
              <a:spAutoFit/>
            </a:bodyPr>
            <a:lstStyle/>
            <a:p>
              <a:pPr algn="ctr">
                <a:lnSpc>
                  <a:spcPts val="13439"/>
                </a:lnSpc>
                <a:spcBef>
                  <a:spcPct val="0"/>
                </a:spcBef>
              </a:pPr>
              <a:r>
                <a:rPr lang="en-US" sz="9600" dirty="0">
                  <a:solidFill>
                    <a:srgbClr val="202020"/>
                  </a:solidFill>
                  <a:latin typeface="#9Slide04 Rokkitt ExtraBold" panose="00000900000000000000" pitchFamily="2" charset="0"/>
                </a:rPr>
                <a:t>K</a:t>
              </a:r>
            </a:p>
          </p:txBody>
        </p:sp>
      </p:grpSp>
      <p:grpSp>
        <p:nvGrpSpPr>
          <p:cNvPr id="11" name="Group 11">
            <a:extLst>
              <a:ext uri="{FF2B5EF4-FFF2-40B4-BE49-F238E27FC236}">
                <a16:creationId xmlns:a16="http://schemas.microsoft.com/office/drawing/2014/main" id="{BD6F4FFD-77B8-CAD6-FC41-4F47B2A08E35}"/>
              </a:ext>
            </a:extLst>
          </p:cNvPr>
          <p:cNvGrpSpPr/>
          <p:nvPr/>
        </p:nvGrpSpPr>
        <p:grpSpPr>
          <a:xfrm>
            <a:off x="7148346" y="5298164"/>
            <a:ext cx="1731286" cy="1734299"/>
            <a:chOff x="0" y="-4847"/>
            <a:chExt cx="2308381" cy="2312399"/>
          </a:xfrm>
        </p:grpSpPr>
        <p:sp>
          <p:nvSpPr>
            <p:cNvPr id="12" name="AutoShape 12">
              <a:extLst>
                <a:ext uri="{FF2B5EF4-FFF2-40B4-BE49-F238E27FC236}">
                  <a16:creationId xmlns:a16="http://schemas.microsoft.com/office/drawing/2014/main" id="{CC3CC67A-2FBB-F111-58BF-B49675DA4221}"/>
                </a:ext>
              </a:extLst>
            </p:cNvPr>
            <p:cNvSpPr/>
            <p:nvPr/>
          </p:nvSpPr>
          <p:spPr>
            <a:xfrm>
              <a:off x="0" y="0"/>
              <a:ext cx="2308381" cy="2307552"/>
            </a:xfrm>
            <a:prstGeom prst="rect">
              <a:avLst/>
            </a:prstGeom>
            <a:solidFill>
              <a:srgbClr val="EDECED"/>
            </a:solidFill>
          </p:spPr>
        </p:sp>
        <p:sp>
          <p:nvSpPr>
            <p:cNvPr id="13" name="TextBox 13">
              <a:extLst>
                <a:ext uri="{FF2B5EF4-FFF2-40B4-BE49-F238E27FC236}">
                  <a16:creationId xmlns:a16="http://schemas.microsoft.com/office/drawing/2014/main" id="{4E9813E5-F6EE-8740-2321-0A581CA62FF8}"/>
                </a:ext>
              </a:extLst>
            </p:cNvPr>
            <p:cNvSpPr txBox="1"/>
            <p:nvPr/>
          </p:nvSpPr>
          <p:spPr>
            <a:xfrm>
              <a:off x="524279" y="-4847"/>
              <a:ext cx="1259825" cy="2163156"/>
            </a:xfrm>
            <a:prstGeom prst="rect">
              <a:avLst/>
            </a:prstGeom>
          </p:spPr>
          <p:txBody>
            <a:bodyPr lIns="0" tIns="0" rIns="0" bIns="0" rtlCol="0" anchor="t">
              <a:spAutoFit/>
            </a:bodyPr>
            <a:lstStyle/>
            <a:p>
              <a:pPr algn="ctr">
                <a:lnSpc>
                  <a:spcPts val="13439"/>
                </a:lnSpc>
                <a:spcBef>
                  <a:spcPct val="0"/>
                </a:spcBef>
              </a:pPr>
              <a:r>
                <a:rPr lang="en-US" sz="9600" dirty="0">
                  <a:solidFill>
                    <a:srgbClr val="202020"/>
                  </a:solidFill>
                  <a:latin typeface="#9Slide04 Rokkitt ExtraBold" panose="00000900000000000000" pitchFamily="2" charset="0"/>
                </a:rPr>
                <a:t>I</a:t>
              </a:r>
            </a:p>
          </p:txBody>
        </p:sp>
      </p:grpSp>
      <p:grpSp>
        <p:nvGrpSpPr>
          <p:cNvPr id="14" name="Group 14">
            <a:extLst>
              <a:ext uri="{FF2B5EF4-FFF2-40B4-BE49-F238E27FC236}">
                <a16:creationId xmlns:a16="http://schemas.microsoft.com/office/drawing/2014/main" id="{0D348526-4FD3-4CB4-07CE-960A127B9FEF}"/>
              </a:ext>
            </a:extLst>
          </p:cNvPr>
          <p:cNvGrpSpPr/>
          <p:nvPr/>
        </p:nvGrpSpPr>
        <p:grpSpPr>
          <a:xfrm>
            <a:off x="9157010" y="5298164"/>
            <a:ext cx="1731286" cy="1734299"/>
            <a:chOff x="0" y="-4847"/>
            <a:chExt cx="2308381" cy="2312399"/>
          </a:xfrm>
        </p:grpSpPr>
        <p:sp>
          <p:nvSpPr>
            <p:cNvPr id="15" name="AutoShape 15">
              <a:extLst>
                <a:ext uri="{FF2B5EF4-FFF2-40B4-BE49-F238E27FC236}">
                  <a16:creationId xmlns:a16="http://schemas.microsoft.com/office/drawing/2014/main" id="{F7BFE934-734D-C4E1-CE4F-17AD49BC59D2}"/>
                </a:ext>
              </a:extLst>
            </p:cNvPr>
            <p:cNvSpPr/>
            <p:nvPr/>
          </p:nvSpPr>
          <p:spPr>
            <a:xfrm>
              <a:off x="0" y="0"/>
              <a:ext cx="2308381" cy="2307552"/>
            </a:xfrm>
            <a:prstGeom prst="rect">
              <a:avLst/>
            </a:prstGeom>
            <a:solidFill>
              <a:srgbClr val="EDECED"/>
            </a:solidFill>
          </p:spPr>
        </p:sp>
        <p:sp>
          <p:nvSpPr>
            <p:cNvPr id="16" name="TextBox 16">
              <a:extLst>
                <a:ext uri="{FF2B5EF4-FFF2-40B4-BE49-F238E27FC236}">
                  <a16:creationId xmlns:a16="http://schemas.microsoft.com/office/drawing/2014/main" id="{80F54151-CD7F-3020-0615-CD4889BB52C5}"/>
                </a:ext>
              </a:extLst>
            </p:cNvPr>
            <p:cNvSpPr txBox="1"/>
            <p:nvPr/>
          </p:nvSpPr>
          <p:spPr>
            <a:xfrm>
              <a:off x="524279" y="-4847"/>
              <a:ext cx="1259825" cy="2163156"/>
            </a:xfrm>
            <a:prstGeom prst="rect">
              <a:avLst/>
            </a:prstGeom>
          </p:spPr>
          <p:txBody>
            <a:bodyPr lIns="0" tIns="0" rIns="0" bIns="0" rtlCol="0" anchor="t">
              <a:spAutoFit/>
            </a:bodyPr>
            <a:lstStyle/>
            <a:p>
              <a:pPr algn="ctr">
                <a:lnSpc>
                  <a:spcPts val="13439"/>
                </a:lnSpc>
                <a:spcBef>
                  <a:spcPct val="0"/>
                </a:spcBef>
              </a:pPr>
              <a:r>
                <a:rPr lang="en-US" sz="9600" dirty="0">
                  <a:solidFill>
                    <a:srgbClr val="202020"/>
                  </a:solidFill>
                  <a:latin typeface="#9Slide04 Rokkitt ExtraBold" panose="00000900000000000000" pitchFamily="2" charset="0"/>
                </a:rPr>
                <a:t>Y</a:t>
              </a:r>
            </a:p>
          </p:txBody>
        </p:sp>
      </p:grpSp>
      <p:grpSp>
        <p:nvGrpSpPr>
          <p:cNvPr id="17" name="Group 17">
            <a:extLst>
              <a:ext uri="{FF2B5EF4-FFF2-40B4-BE49-F238E27FC236}">
                <a16:creationId xmlns:a16="http://schemas.microsoft.com/office/drawing/2014/main" id="{921BC323-A006-0EED-56AB-8D1FDB1A5184}"/>
              </a:ext>
            </a:extLst>
          </p:cNvPr>
          <p:cNvGrpSpPr/>
          <p:nvPr/>
        </p:nvGrpSpPr>
        <p:grpSpPr>
          <a:xfrm>
            <a:off x="11165674" y="5298164"/>
            <a:ext cx="1731286" cy="1734299"/>
            <a:chOff x="0" y="-4847"/>
            <a:chExt cx="2308381" cy="2312399"/>
          </a:xfrm>
        </p:grpSpPr>
        <p:sp>
          <p:nvSpPr>
            <p:cNvPr id="18" name="AutoShape 18">
              <a:extLst>
                <a:ext uri="{FF2B5EF4-FFF2-40B4-BE49-F238E27FC236}">
                  <a16:creationId xmlns:a16="http://schemas.microsoft.com/office/drawing/2014/main" id="{09C25C83-5582-0B2F-25DB-216FDE202613}"/>
                </a:ext>
              </a:extLst>
            </p:cNvPr>
            <p:cNvSpPr/>
            <p:nvPr/>
          </p:nvSpPr>
          <p:spPr>
            <a:xfrm>
              <a:off x="0" y="0"/>
              <a:ext cx="2308381" cy="2307552"/>
            </a:xfrm>
            <a:prstGeom prst="rect">
              <a:avLst/>
            </a:prstGeom>
            <a:solidFill>
              <a:srgbClr val="EDECED"/>
            </a:solidFill>
          </p:spPr>
        </p:sp>
        <p:sp>
          <p:nvSpPr>
            <p:cNvPr id="19" name="TextBox 19">
              <a:extLst>
                <a:ext uri="{FF2B5EF4-FFF2-40B4-BE49-F238E27FC236}">
                  <a16:creationId xmlns:a16="http://schemas.microsoft.com/office/drawing/2014/main" id="{2E8C8DCD-6CBA-8733-4487-F097D31BBDBB}"/>
                </a:ext>
              </a:extLst>
            </p:cNvPr>
            <p:cNvSpPr txBox="1"/>
            <p:nvPr/>
          </p:nvSpPr>
          <p:spPr>
            <a:xfrm>
              <a:off x="524279" y="-4847"/>
              <a:ext cx="1259825" cy="2163156"/>
            </a:xfrm>
            <a:prstGeom prst="rect">
              <a:avLst/>
            </a:prstGeom>
          </p:spPr>
          <p:txBody>
            <a:bodyPr lIns="0" tIns="0" rIns="0" bIns="0" rtlCol="0" anchor="t">
              <a:spAutoFit/>
            </a:bodyPr>
            <a:lstStyle/>
            <a:p>
              <a:pPr algn="ctr">
                <a:lnSpc>
                  <a:spcPts val="13439"/>
                </a:lnSpc>
                <a:spcBef>
                  <a:spcPct val="0"/>
                </a:spcBef>
              </a:pPr>
              <a:r>
                <a:rPr lang="en-US" sz="9600">
                  <a:solidFill>
                    <a:srgbClr val="202020"/>
                  </a:solidFill>
                  <a:latin typeface="#9Slide04 Rokkitt ExtraBold" panose="00000900000000000000" pitchFamily="2" charset="0"/>
                </a:rPr>
                <a:t>Ê</a:t>
              </a:r>
            </a:p>
          </p:txBody>
        </p:sp>
      </p:grpSp>
      <p:grpSp>
        <p:nvGrpSpPr>
          <p:cNvPr id="20" name="Group 20">
            <a:extLst>
              <a:ext uri="{FF2B5EF4-FFF2-40B4-BE49-F238E27FC236}">
                <a16:creationId xmlns:a16="http://schemas.microsoft.com/office/drawing/2014/main" id="{04D62C5F-1E09-E6F6-18A2-912F8FEA640A}"/>
              </a:ext>
            </a:extLst>
          </p:cNvPr>
          <p:cNvGrpSpPr/>
          <p:nvPr/>
        </p:nvGrpSpPr>
        <p:grpSpPr>
          <a:xfrm>
            <a:off x="13174338" y="5298164"/>
            <a:ext cx="1731286" cy="1734299"/>
            <a:chOff x="0" y="-4847"/>
            <a:chExt cx="2308381" cy="2312399"/>
          </a:xfrm>
        </p:grpSpPr>
        <p:sp>
          <p:nvSpPr>
            <p:cNvPr id="21" name="AutoShape 21">
              <a:extLst>
                <a:ext uri="{FF2B5EF4-FFF2-40B4-BE49-F238E27FC236}">
                  <a16:creationId xmlns:a16="http://schemas.microsoft.com/office/drawing/2014/main" id="{21DC414D-8939-5C2E-68B6-10E074A8DC48}"/>
                </a:ext>
              </a:extLst>
            </p:cNvPr>
            <p:cNvSpPr/>
            <p:nvPr/>
          </p:nvSpPr>
          <p:spPr>
            <a:xfrm>
              <a:off x="0" y="0"/>
              <a:ext cx="2308381" cy="2307552"/>
            </a:xfrm>
            <a:prstGeom prst="rect">
              <a:avLst/>
            </a:prstGeom>
            <a:solidFill>
              <a:srgbClr val="EDECED"/>
            </a:solidFill>
          </p:spPr>
        </p:sp>
        <p:sp>
          <p:nvSpPr>
            <p:cNvPr id="22" name="TextBox 22">
              <a:extLst>
                <a:ext uri="{FF2B5EF4-FFF2-40B4-BE49-F238E27FC236}">
                  <a16:creationId xmlns:a16="http://schemas.microsoft.com/office/drawing/2014/main" id="{5A352D91-3DD8-04F7-E6D6-9BF69819D004}"/>
                </a:ext>
              </a:extLst>
            </p:cNvPr>
            <p:cNvSpPr txBox="1"/>
            <p:nvPr/>
          </p:nvSpPr>
          <p:spPr>
            <a:xfrm>
              <a:off x="524279" y="-4847"/>
              <a:ext cx="1259825" cy="2163156"/>
            </a:xfrm>
            <a:prstGeom prst="rect">
              <a:avLst/>
            </a:prstGeom>
          </p:spPr>
          <p:txBody>
            <a:bodyPr lIns="0" tIns="0" rIns="0" bIns="0" rtlCol="0" anchor="t">
              <a:spAutoFit/>
            </a:bodyPr>
            <a:lstStyle/>
            <a:p>
              <a:pPr algn="ctr">
                <a:lnSpc>
                  <a:spcPts val="13439"/>
                </a:lnSpc>
                <a:spcBef>
                  <a:spcPct val="0"/>
                </a:spcBef>
              </a:pPr>
              <a:r>
                <a:rPr lang="en-US" sz="9600" dirty="0">
                  <a:solidFill>
                    <a:srgbClr val="202020"/>
                  </a:solidFill>
                  <a:latin typeface="#9Slide04 Rokkitt ExtraBold" panose="00000900000000000000" pitchFamily="2" charset="0"/>
                </a:rPr>
                <a:t>M</a:t>
              </a:r>
            </a:p>
          </p:txBody>
        </p:sp>
      </p:grpSp>
      <p:sp>
        <p:nvSpPr>
          <p:cNvPr id="23" name="Freeform 23">
            <a:extLst>
              <a:ext uri="{FF2B5EF4-FFF2-40B4-BE49-F238E27FC236}">
                <a16:creationId xmlns:a16="http://schemas.microsoft.com/office/drawing/2014/main" id="{DC29BD1C-5FDB-0D88-7A49-46BD713CB7A1}"/>
              </a:ext>
            </a:extLst>
          </p:cNvPr>
          <p:cNvSpPr/>
          <p:nvPr/>
        </p:nvSpPr>
        <p:spPr>
          <a:xfrm>
            <a:off x="15333807" y="7319591"/>
            <a:ext cx="2463308" cy="2216978"/>
          </a:xfrm>
          <a:custGeom>
            <a:avLst/>
            <a:gdLst/>
            <a:ahLst/>
            <a:cxnLst/>
            <a:rect l="l" t="t" r="r" b="b"/>
            <a:pathLst>
              <a:path w="2463308" h="2216978">
                <a:moveTo>
                  <a:pt x="0" y="0"/>
                </a:moveTo>
                <a:lnTo>
                  <a:pt x="2463309" y="0"/>
                </a:lnTo>
                <a:lnTo>
                  <a:pt x="2463309" y="2216978"/>
                </a:lnTo>
                <a:lnTo>
                  <a:pt x="0" y="2216978"/>
                </a:lnTo>
                <a:lnTo>
                  <a:pt x="0" y="0"/>
                </a:lnTo>
                <a:close/>
              </a:path>
            </a:pathLst>
          </a:custGeom>
          <a:blipFill>
            <a:blip>
              <a:extLst>
                <a:ext uri="{96DAC541-7B7A-43D3-8B79-37D633B846F1}">
                  <asvg:svgBlip xmlns:asvg="http://schemas.microsoft.com/office/drawing/2016/SVG/main" r:embed="rId6"/>
                </a:ext>
              </a:extLst>
            </a:blip>
            <a:stretch>
              <a:fillRect/>
            </a:stretch>
          </a:blipFill>
        </p:spPr>
      </p:sp>
      <p:sp>
        <p:nvSpPr>
          <p:cNvPr id="24" name="Freeform 24">
            <a:extLst>
              <a:ext uri="{FF2B5EF4-FFF2-40B4-BE49-F238E27FC236}">
                <a16:creationId xmlns:a16="http://schemas.microsoft.com/office/drawing/2014/main" id="{5C5A84C0-D852-E77D-FEF2-6CFFAD20FA9D}"/>
              </a:ext>
            </a:extLst>
          </p:cNvPr>
          <p:cNvSpPr/>
          <p:nvPr/>
        </p:nvSpPr>
        <p:spPr>
          <a:xfrm rot="-990021">
            <a:off x="882321" y="1899687"/>
            <a:ext cx="2618536" cy="2518556"/>
          </a:xfrm>
          <a:custGeom>
            <a:avLst/>
            <a:gdLst/>
            <a:ahLst/>
            <a:cxnLst/>
            <a:rect l="l" t="t" r="r" b="b"/>
            <a:pathLst>
              <a:path w="2618536" h="2518556">
                <a:moveTo>
                  <a:pt x="0" y="0"/>
                </a:moveTo>
                <a:lnTo>
                  <a:pt x="2618536" y="0"/>
                </a:lnTo>
                <a:lnTo>
                  <a:pt x="2618536" y="2518556"/>
                </a:lnTo>
                <a:lnTo>
                  <a:pt x="0" y="2518556"/>
                </a:lnTo>
                <a:lnTo>
                  <a:pt x="0" y="0"/>
                </a:lnTo>
                <a:close/>
              </a:path>
            </a:pathLst>
          </a:custGeom>
          <a:blipFill>
            <a:blip>
              <a:extLst>
                <a:ext uri="{96DAC541-7B7A-43D3-8B79-37D633B846F1}">
                  <asvg:svgBlip xmlns:asvg="http://schemas.microsoft.com/office/drawing/2016/SVG/main" r:embed="rId7"/>
                </a:ext>
              </a:extLst>
            </a:blip>
            <a:stretch>
              <a:fillRect/>
            </a:stretch>
          </a:blipFill>
        </p:spPr>
      </p:sp>
      <p:sp>
        <p:nvSpPr>
          <p:cNvPr id="25" name="AutoShape 25">
            <a:extLst>
              <a:ext uri="{FF2B5EF4-FFF2-40B4-BE49-F238E27FC236}">
                <a16:creationId xmlns:a16="http://schemas.microsoft.com/office/drawing/2014/main" id="{8FA4C5B2-B6D5-5683-D551-E789A9EE072D}"/>
              </a:ext>
            </a:extLst>
          </p:cNvPr>
          <p:cNvSpPr/>
          <p:nvPr/>
        </p:nvSpPr>
        <p:spPr>
          <a:xfrm rot="245089">
            <a:off x="9654037" y="2508494"/>
            <a:ext cx="3023273" cy="1458754"/>
          </a:xfrm>
          <a:prstGeom prst="rect">
            <a:avLst/>
          </a:prstGeom>
          <a:solidFill>
            <a:srgbClr val="FF4F63"/>
          </a:solidFill>
        </p:spPr>
      </p:sp>
      <p:sp>
        <p:nvSpPr>
          <p:cNvPr id="26" name="TextBox 26">
            <a:extLst>
              <a:ext uri="{FF2B5EF4-FFF2-40B4-BE49-F238E27FC236}">
                <a16:creationId xmlns:a16="http://schemas.microsoft.com/office/drawing/2014/main" id="{A61E256F-D576-8077-3F52-653ACC9B70BA}"/>
              </a:ext>
            </a:extLst>
          </p:cNvPr>
          <p:cNvSpPr txBox="1"/>
          <p:nvPr/>
        </p:nvSpPr>
        <p:spPr>
          <a:xfrm rot="245089">
            <a:off x="9903435" y="2333154"/>
            <a:ext cx="2537766" cy="1651621"/>
          </a:xfrm>
          <a:prstGeom prst="rect">
            <a:avLst/>
          </a:prstGeom>
        </p:spPr>
        <p:txBody>
          <a:bodyPr lIns="0" tIns="0" rIns="0" bIns="0" rtlCol="0" anchor="t">
            <a:spAutoFit/>
          </a:bodyPr>
          <a:lstStyle/>
          <a:p>
            <a:pPr algn="ctr">
              <a:lnSpc>
                <a:spcPts val="13439"/>
              </a:lnSpc>
              <a:spcBef>
                <a:spcPct val="0"/>
              </a:spcBef>
            </a:pPr>
            <a:r>
              <a:rPr lang="en-US" sz="9600" dirty="0">
                <a:solidFill>
                  <a:srgbClr val="202020"/>
                </a:solidFill>
                <a:latin typeface="#9Slide04 Rokkitt ExtraBold" panose="00000900000000000000" pitchFamily="2" charset="0"/>
              </a:rPr>
              <a:t>2</a:t>
            </a:r>
          </a:p>
        </p:txBody>
      </p:sp>
      <p:sp>
        <p:nvSpPr>
          <p:cNvPr id="27" name="TextBox 27">
            <a:extLst>
              <a:ext uri="{FF2B5EF4-FFF2-40B4-BE49-F238E27FC236}">
                <a16:creationId xmlns:a16="http://schemas.microsoft.com/office/drawing/2014/main" id="{76B8383A-3AF0-7D5E-73C4-6E1623CC8061}"/>
              </a:ext>
            </a:extLst>
          </p:cNvPr>
          <p:cNvSpPr txBox="1"/>
          <p:nvPr/>
        </p:nvSpPr>
        <p:spPr>
          <a:xfrm>
            <a:off x="4448788" y="8203621"/>
            <a:ext cx="8861689" cy="448918"/>
          </a:xfrm>
          <a:prstGeom prst="rect">
            <a:avLst/>
          </a:prstGeom>
        </p:spPr>
        <p:txBody>
          <a:bodyPr lIns="0" tIns="0" rIns="0" bIns="0" rtlCol="0" anchor="t">
            <a:spAutoFit/>
          </a:bodyPr>
          <a:lstStyle/>
          <a:p>
            <a:pPr algn="ctr">
              <a:lnSpc>
                <a:spcPts val="3604"/>
              </a:lnSpc>
              <a:spcBef>
                <a:spcPct val="0"/>
              </a:spcBef>
            </a:pPr>
            <a:r>
              <a:rPr lang="en-US" sz="2574" dirty="0" err="1">
                <a:latin typeface="#9Slide04 Rokkitt ExtraBold" panose="00000900000000000000" pitchFamily="2" charset="0"/>
              </a:rPr>
              <a:t>Nhanh</a:t>
            </a:r>
            <a:r>
              <a:rPr lang="en-US" sz="2574" dirty="0">
                <a:latin typeface="#9Slide04 Rokkitt ExtraBold" panose="00000900000000000000" pitchFamily="2" charset="0"/>
              </a:rPr>
              <a:t> </a:t>
            </a:r>
            <a:r>
              <a:rPr lang="en-US" sz="2574" dirty="0" err="1">
                <a:latin typeface="#9Slide04 Rokkitt ExtraBold" panose="00000900000000000000" pitchFamily="2" charset="0"/>
              </a:rPr>
              <a:t>lên</a:t>
            </a:r>
            <a:r>
              <a:rPr lang="en-US" sz="2574" dirty="0">
                <a:latin typeface="#9Slide04 Rokkitt ExtraBold" panose="00000900000000000000" pitchFamily="2" charset="0"/>
              </a:rPr>
              <a:t>! </a:t>
            </a:r>
            <a:r>
              <a:rPr lang="en-US" sz="2574" dirty="0" err="1">
                <a:latin typeface="#9Slide04 Rokkitt ExtraBold" panose="00000900000000000000" pitchFamily="2" charset="0"/>
              </a:rPr>
              <a:t>Viết</a:t>
            </a:r>
            <a:r>
              <a:rPr lang="en-US" sz="2574" dirty="0">
                <a:latin typeface="#9Slide04 Rokkitt ExtraBold" panose="00000900000000000000" pitchFamily="2" charset="0"/>
              </a:rPr>
              <a:t> </a:t>
            </a:r>
            <a:r>
              <a:rPr lang="en-US" sz="2574" dirty="0" err="1">
                <a:latin typeface="#9Slide04 Rokkitt ExtraBold" panose="00000900000000000000" pitchFamily="2" charset="0"/>
              </a:rPr>
              <a:t>các</a:t>
            </a:r>
            <a:r>
              <a:rPr lang="en-US" sz="2574" dirty="0">
                <a:latin typeface="#9Slide04 Rokkitt ExtraBold" panose="00000900000000000000" pitchFamily="2" charset="0"/>
              </a:rPr>
              <a:t> </a:t>
            </a:r>
            <a:r>
              <a:rPr lang="en-US" sz="2574" dirty="0" err="1">
                <a:latin typeface="#9Slide04 Rokkitt ExtraBold" panose="00000900000000000000" pitchFamily="2" charset="0"/>
              </a:rPr>
              <a:t>đáp</a:t>
            </a:r>
            <a:r>
              <a:rPr lang="en-US" sz="2574" dirty="0">
                <a:latin typeface="#9Slide04 Rokkitt ExtraBold" panose="00000900000000000000" pitchFamily="2" charset="0"/>
              </a:rPr>
              <a:t> </a:t>
            </a:r>
            <a:r>
              <a:rPr lang="en-US" sz="2574" dirty="0" err="1">
                <a:latin typeface="#9Slide04 Rokkitt ExtraBold" panose="00000900000000000000" pitchFamily="2" charset="0"/>
              </a:rPr>
              <a:t>án</a:t>
            </a:r>
            <a:r>
              <a:rPr lang="en-US" sz="2574" dirty="0">
                <a:latin typeface="#9Slide04 Rokkitt ExtraBold" panose="00000900000000000000" pitchFamily="2" charset="0"/>
              </a:rPr>
              <a:t> </a:t>
            </a:r>
            <a:r>
              <a:rPr lang="en-US" sz="2574" dirty="0" err="1">
                <a:latin typeface="#9Slide04 Rokkitt ExtraBold" panose="00000900000000000000" pitchFamily="2" charset="0"/>
              </a:rPr>
              <a:t>của</a:t>
            </a:r>
            <a:r>
              <a:rPr lang="en-US" sz="2574" dirty="0">
                <a:latin typeface="#9Slide04 Rokkitt ExtraBold" panose="00000900000000000000" pitchFamily="2" charset="0"/>
              </a:rPr>
              <a:t> </a:t>
            </a:r>
            <a:r>
              <a:rPr lang="en-US" sz="2574" dirty="0" err="1">
                <a:latin typeface="#9Slide04 Rokkitt ExtraBold" panose="00000900000000000000" pitchFamily="2" charset="0"/>
              </a:rPr>
              <a:t>bạn</a:t>
            </a:r>
            <a:r>
              <a:rPr lang="en-US" sz="2574" dirty="0">
                <a:latin typeface="#9Slide04 Rokkitt ExtraBold" panose="00000900000000000000" pitchFamily="2" charset="0"/>
              </a:rPr>
              <a:t>. </a:t>
            </a:r>
            <a:r>
              <a:rPr lang="en-US" sz="2574" dirty="0" err="1">
                <a:latin typeface="#9Slide04 Rokkitt ExtraBold" panose="00000900000000000000" pitchFamily="2" charset="0"/>
              </a:rPr>
              <a:t>Đồng</a:t>
            </a:r>
            <a:r>
              <a:rPr lang="en-US" sz="2574" dirty="0">
                <a:latin typeface="#9Slide04 Rokkitt ExtraBold" panose="00000900000000000000" pitchFamily="2" charset="0"/>
              </a:rPr>
              <a:t> </a:t>
            </a:r>
            <a:r>
              <a:rPr lang="en-US" sz="2574" dirty="0" err="1">
                <a:latin typeface="#9Slide04 Rokkitt ExtraBold" panose="00000900000000000000" pitchFamily="2" charset="0"/>
              </a:rPr>
              <a:t>hồ</a:t>
            </a:r>
            <a:r>
              <a:rPr lang="en-US" sz="2574" dirty="0">
                <a:latin typeface="#9Slide04 Rokkitt ExtraBold" panose="00000900000000000000" pitchFamily="2" charset="0"/>
              </a:rPr>
              <a:t> </a:t>
            </a:r>
            <a:r>
              <a:rPr lang="en-US" sz="2574" dirty="0" err="1">
                <a:latin typeface="#9Slide04 Rokkitt ExtraBold" panose="00000900000000000000" pitchFamily="2" charset="0"/>
              </a:rPr>
              <a:t>đang</a:t>
            </a:r>
            <a:r>
              <a:rPr lang="en-US" sz="2574" dirty="0">
                <a:latin typeface="#9Slide04 Rokkitt ExtraBold" panose="00000900000000000000" pitchFamily="2" charset="0"/>
              </a:rPr>
              <a:t> </a:t>
            </a:r>
            <a:r>
              <a:rPr lang="en-US" sz="2574" dirty="0" err="1">
                <a:latin typeface="#9Slide04 Rokkitt ExtraBold" panose="00000900000000000000" pitchFamily="2" charset="0"/>
              </a:rPr>
              <a:t>điểm</a:t>
            </a:r>
            <a:r>
              <a:rPr lang="en-US" sz="2574" dirty="0">
                <a:latin typeface="#9Slide04 Rokkitt ExtraBold" panose="00000900000000000000" pitchFamily="2" charset="0"/>
              </a:rPr>
              <a:t>.</a:t>
            </a:r>
          </a:p>
        </p:txBody>
      </p:sp>
      <p:pic>
        <p:nvPicPr>
          <p:cNvPr id="28" name="ĐỒNG HỒ ĐẾM NGƯỢC 30s MP4 Phan Linh">
            <a:hlinkClick r:id="" action="ppaction://media"/>
            <a:extLst>
              <a:ext uri="{FF2B5EF4-FFF2-40B4-BE49-F238E27FC236}">
                <a16:creationId xmlns:a16="http://schemas.microsoft.com/office/drawing/2014/main" id="{2763DAFF-4FC8-5CCB-D424-722DED6CAC5E}"/>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13362497" y="2304254"/>
            <a:ext cx="4029733" cy="2277401"/>
          </a:xfrm>
          <a:prstGeom prst="rect">
            <a:avLst/>
          </a:prstGeom>
        </p:spPr>
      </p:pic>
    </p:spTree>
    <p:extLst>
      <p:ext uri="{BB962C8B-B14F-4D97-AF65-F5344CB8AC3E}">
        <p14:creationId xmlns:p14="http://schemas.microsoft.com/office/powerpoint/2010/main" val="184321793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4768" fill="hold"/>
                                        <p:tgtEl>
                                          <p:spTgt spid="28"/>
                                        </p:tgtEl>
                                      </p:cBhvr>
                                    </p:cmd>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arn(inVertical)">
                                      <p:cBhvr>
                                        <p:cTn id="11" dur="500"/>
                                        <p:tgtEl>
                                          <p:spTgt spid="5"/>
                                        </p:tgtEl>
                                      </p:cBhvr>
                                    </p:animEffect>
                                  </p:childTnLst>
                                </p:cTn>
                              </p:par>
                              <p:par>
                                <p:cTn id="12" presetID="16" presetClass="entr" presetSubtype="21" fill="hold"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arn(inVertical)">
                                      <p:cBhvr>
                                        <p:cTn id="14" dur="500"/>
                                        <p:tgtEl>
                                          <p:spTgt spid="8"/>
                                        </p:tgtEl>
                                      </p:cBhvr>
                                    </p:animEffect>
                                  </p:childTnLst>
                                </p:cTn>
                              </p:par>
                              <p:par>
                                <p:cTn id="15" presetID="16" presetClass="entr" presetSubtype="21"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par>
                                <p:cTn id="18" presetID="16" presetClass="entr" presetSubtype="21" fill="hold"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barn(inVertical)">
                                      <p:cBhvr>
                                        <p:cTn id="20" dur="500"/>
                                        <p:tgtEl>
                                          <p:spTgt spid="14"/>
                                        </p:tgtEl>
                                      </p:cBhvr>
                                    </p:animEffect>
                                  </p:childTnLst>
                                </p:cTn>
                              </p:par>
                              <p:par>
                                <p:cTn id="21" presetID="16" presetClass="entr" presetSubtype="21"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barn(inVertical)">
                                      <p:cBhvr>
                                        <p:cTn id="23" dur="500"/>
                                        <p:tgtEl>
                                          <p:spTgt spid="17"/>
                                        </p:tgtEl>
                                      </p:cBhvr>
                                    </p:animEffect>
                                  </p:childTnLst>
                                </p:cTn>
                              </p:par>
                              <p:par>
                                <p:cTn id="24" presetID="16" presetClass="entr" presetSubtype="21" fill="hold" nodeType="with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barn(inVertical)">
                                      <p:cBhvr>
                                        <p:cTn id="2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7" fill="hold" display="0">
                  <p:stCondLst>
                    <p:cond delay="indefinite"/>
                  </p:stCondLst>
                </p:cTn>
                <p:tgtEl>
                  <p:spTgt spid="28"/>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a:lum/>
            <a:extLst>
              <a:ext uri="{96DAC541-7B7A-43D3-8B79-37D633B846F1}">
                <asvg:svgBlip xmlns:asvg="http://schemas.microsoft.com/office/drawing/2016/SVG/main" r:embed="rId5"/>
              </a:ext>
            </a:extLst>
          </a:blip>
          <a:srcRect/>
          <a:stretch>
            <a:fillRect t="-26000" b="-26000"/>
          </a:stretch>
        </a:blipFill>
        <a:effectLst/>
      </p:bgPr>
    </p:bg>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9F401C16-EA60-1B9D-E9BB-1019B51A7E64}"/>
              </a:ext>
            </a:extLst>
          </p:cNvPr>
          <p:cNvGrpSpPr/>
          <p:nvPr/>
        </p:nvGrpSpPr>
        <p:grpSpPr>
          <a:xfrm>
            <a:off x="5377642" y="1883946"/>
            <a:ext cx="4813876" cy="1559537"/>
            <a:chOff x="50797" y="49299"/>
            <a:chExt cx="6418501" cy="2079382"/>
          </a:xfrm>
        </p:grpSpPr>
        <p:sp>
          <p:nvSpPr>
            <p:cNvPr id="3" name="AutoShape 3">
              <a:extLst>
                <a:ext uri="{FF2B5EF4-FFF2-40B4-BE49-F238E27FC236}">
                  <a16:creationId xmlns:a16="http://schemas.microsoft.com/office/drawing/2014/main" id="{D0685E0B-0F26-B2F9-CDD6-1F33D6326AB8}"/>
                </a:ext>
              </a:extLst>
            </p:cNvPr>
            <p:cNvSpPr/>
            <p:nvPr/>
          </p:nvSpPr>
          <p:spPr>
            <a:xfrm rot="-198601">
              <a:off x="50797" y="183676"/>
              <a:ext cx="6418501" cy="1945005"/>
            </a:xfrm>
            <a:prstGeom prst="rect">
              <a:avLst/>
            </a:prstGeom>
            <a:solidFill>
              <a:srgbClr val="5C67B6"/>
            </a:solidFill>
          </p:spPr>
        </p:sp>
        <p:sp>
          <p:nvSpPr>
            <p:cNvPr id="4" name="TextBox 4">
              <a:extLst>
                <a:ext uri="{FF2B5EF4-FFF2-40B4-BE49-F238E27FC236}">
                  <a16:creationId xmlns:a16="http://schemas.microsoft.com/office/drawing/2014/main" id="{63592594-78E0-8B47-19D8-9669A342167E}"/>
                </a:ext>
              </a:extLst>
            </p:cNvPr>
            <p:cNvSpPr txBox="1"/>
            <p:nvPr/>
          </p:nvSpPr>
          <p:spPr>
            <a:xfrm rot="21401399">
              <a:off x="319160" y="49299"/>
              <a:ext cx="5872304" cy="2033034"/>
            </a:xfrm>
            <a:prstGeom prst="rect">
              <a:avLst/>
            </a:prstGeom>
          </p:spPr>
          <p:txBody>
            <a:bodyPr lIns="0" tIns="0" rIns="0" bIns="0" rtlCol="0" anchor="t">
              <a:spAutoFit/>
            </a:bodyPr>
            <a:lstStyle/>
            <a:p>
              <a:pPr marL="0" lvl="0" indent="0" algn="ctr">
                <a:lnSpc>
                  <a:spcPts val="12609"/>
                </a:lnSpc>
                <a:spcBef>
                  <a:spcPct val="0"/>
                </a:spcBef>
              </a:pPr>
              <a:r>
                <a:rPr lang="en-US" sz="9006">
                  <a:solidFill>
                    <a:srgbClr val="202020"/>
                  </a:solidFill>
                  <a:latin typeface="#9Slide04 Rokkitt ExtraBold" panose="00000900000000000000" pitchFamily="2" charset="0"/>
                </a:rPr>
                <a:t>Vòng</a:t>
              </a:r>
            </a:p>
          </p:txBody>
        </p:sp>
      </p:grpSp>
      <p:grpSp>
        <p:nvGrpSpPr>
          <p:cNvPr id="5" name="Group 5">
            <a:extLst>
              <a:ext uri="{FF2B5EF4-FFF2-40B4-BE49-F238E27FC236}">
                <a16:creationId xmlns:a16="http://schemas.microsoft.com/office/drawing/2014/main" id="{BB35D699-AB42-A1C1-7127-43BDEF595CF7}"/>
              </a:ext>
            </a:extLst>
          </p:cNvPr>
          <p:cNvGrpSpPr/>
          <p:nvPr/>
        </p:nvGrpSpPr>
        <p:grpSpPr>
          <a:xfrm>
            <a:off x="3131019" y="5298164"/>
            <a:ext cx="1731286" cy="1734299"/>
            <a:chOff x="0" y="-4847"/>
            <a:chExt cx="2308381" cy="2312399"/>
          </a:xfrm>
        </p:grpSpPr>
        <p:sp>
          <p:nvSpPr>
            <p:cNvPr id="6" name="AutoShape 6">
              <a:extLst>
                <a:ext uri="{FF2B5EF4-FFF2-40B4-BE49-F238E27FC236}">
                  <a16:creationId xmlns:a16="http://schemas.microsoft.com/office/drawing/2014/main" id="{CCCD8DC9-0C18-1980-1CFC-E7CD2E100F47}"/>
                </a:ext>
              </a:extLst>
            </p:cNvPr>
            <p:cNvSpPr/>
            <p:nvPr/>
          </p:nvSpPr>
          <p:spPr>
            <a:xfrm>
              <a:off x="0" y="0"/>
              <a:ext cx="2308381" cy="2307552"/>
            </a:xfrm>
            <a:prstGeom prst="rect">
              <a:avLst/>
            </a:prstGeom>
            <a:solidFill>
              <a:srgbClr val="EDECED"/>
            </a:solidFill>
          </p:spPr>
        </p:sp>
        <p:sp>
          <p:nvSpPr>
            <p:cNvPr id="7" name="TextBox 7">
              <a:extLst>
                <a:ext uri="{FF2B5EF4-FFF2-40B4-BE49-F238E27FC236}">
                  <a16:creationId xmlns:a16="http://schemas.microsoft.com/office/drawing/2014/main" id="{5F1B5EE4-747B-06D0-6D95-1E9F12CFD21E}"/>
                </a:ext>
              </a:extLst>
            </p:cNvPr>
            <p:cNvSpPr txBox="1"/>
            <p:nvPr/>
          </p:nvSpPr>
          <p:spPr>
            <a:xfrm>
              <a:off x="524279" y="-4847"/>
              <a:ext cx="1259825" cy="2163156"/>
            </a:xfrm>
            <a:prstGeom prst="rect">
              <a:avLst/>
            </a:prstGeom>
          </p:spPr>
          <p:txBody>
            <a:bodyPr lIns="0" tIns="0" rIns="0" bIns="0" rtlCol="0" anchor="t">
              <a:spAutoFit/>
            </a:bodyPr>
            <a:lstStyle/>
            <a:p>
              <a:pPr algn="ctr">
                <a:lnSpc>
                  <a:spcPts val="13439"/>
                </a:lnSpc>
                <a:spcBef>
                  <a:spcPct val="0"/>
                </a:spcBef>
              </a:pPr>
              <a:r>
                <a:rPr lang="en-US" sz="9600" dirty="0">
                  <a:solidFill>
                    <a:srgbClr val="202020"/>
                  </a:solidFill>
                  <a:latin typeface="#9Slide04 Rokkitt ExtraBold" panose="00000900000000000000" pitchFamily="2" charset="0"/>
                </a:rPr>
                <a:t>N</a:t>
              </a:r>
            </a:p>
          </p:txBody>
        </p:sp>
      </p:grpSp>
      <p:grpSp>
        <p:nvGrpSpPr>
          <p:cNvPr id="8" name="Group 8">
            <a:extLst>
              <a:ext uri="{FF2B5EF4-FFF2-40B4-BE49-F238E27FC236}">
                <a16:creationId xmlns:a16="http://schemas.microsoft.com/office/drawing/2014/main" id="{E278FA8B-3EC8-011E-252B-3948EBDAC6CC}"/>
              </a:ext>
            </a:extLst>
          </p:cNvPr>
          <p:cNvGrpSpPr/>
          <p:nvPr/>
        </p:nvGrpSpPr>
        <p:grpSpPr>
          <a:xfrm>
            <a:off x="5139683" y="5298164"/>
            <a:ext cx="1731286" cy="1734299"/>
            <a:chOff x="0" y="-4847"/>
            <a:chExt cx="2308381" cy="2312399"/>
          </a:xfrm>
        </p:grpSpPr>
        <p:sp>
          <p:nvSpPr>
            <p:cNvPr id="9" name="AutoShape 9">
              <a:extLst>
                <a:ext uri="{FF2B5EF4-FFF2-40B4-BE49-F238E27FC236}">
                  <a16:creationId xmlns:a16="http://schemas.microsoft.com/office/drawing/2014/main" id="{382007F2-2F0B-E4A8-04D1-489363ECC784}"/>
                </a:ext>
              </a:extLst>
            </p:cNvPr>
            <p:cNvSpPr/>
            <p:nvPr/>
          </p:nvSpPr>
          <p:spPr>
            <a:xfrm>
              <a:off x="0" y="0"/>
              <a:ext cx="2308381" cy="2307552"/>
            </a:xfrm>
            <a:prstGeom prst="rect">
              <a:avLst/>
            </a:prstGeom>
            <a:solidFill>
              <a:srgbClr val="EDECED"/>
            </a:solidFill>
          </p:spPr>
        </p:sp>
        <p:sp>
          <p:nvSpPr>
            <p:cNvPr id="10" name="TextBox 10">
              <a:extLst>
                <a:ext uri="{FF2B5EF4-FFF2-40B4-BE49-F238E27FC236}">
                  <a16:creationId xmlns:a16="http://schemas.microsoft.com/office/drawing/2014/main" id="{B41380E0-1A12-41FF-EA1B-00A6059FEC91}"/>
                </a:ext>
              </a:extLst>
            </p:cNvPr>
            <p:cNvSpPr txBox="1"/>
            <p:nvPr/>
          </p:nvSpPr>
          <p:spPr>
            <a:xfrm>
              <a:off x="524279" y="-4847"/>
              <a:ext cx="1259825" cy="2163156"/>
            </a:xfrm>
            <a:prstGeom prst="rect">
              <a:avLst/>
            </a:prstGeom>
          </p:spPr>
          <p:txBody>
            <a:bodyPr lIns="0" tIns="0" rIns="0" bIns="0" rtlCol="0" anchor="t">
              <a:spAutoFit/>
            </a:bodyPr>
            <a:lstStyle/>
            <a:p>
              <a:pPr algn="ctr">
                <a:lnSpc>
                  <a:spcPts val="13439"/>
                </a:lnSpc>
                <a:spcBef>
                  <a:spcPct val="0"/>
                </a:spcBef>
              </a:pPr>
              <a:r>
                <a:rPr lang="en-US" sz="9600" dirty="0">
                  <a:solidFill>
                    <a:srgbClr val="202020"/>
                  </a:solidFill>
                  <a:latin typeface="#9Slide04 Rokkitt ExtraBold" panose="00000900000000000000" pitchFamily="2" charset="0"/>
                </a:rPr>
                <a:t>S</a:t>
              </a:r>
            </a:p>
          </p:txBody>
        </p:sp>
      </p:grpSp>
      <p:grpSp>
        <p:nvGrpSpPr>
          <p:cNvPr id="11" name="Group 11">
            <a:extLst>
              <a:ext uri="{FF2B5EF4-FFF2-40B4-BE49-F238E27FC236}">
                <a16:creationId xmlns:a16="http://schemas.microsoft.com/office/drawing/2014/main" id="{BD6F4FFD-77B8-CAD6-FC41-4F47B2A08E35}"/>
              </a:ext>
            </a:extLst>
          </p:cNvPr>
          <p:cNvGrpSpPr/>
          <p:nvPr/>
        </p:nvGrpSpPr>
        <p:grpSpPr>
          <a:xfrm>
            <a:off x="7148346" y="5298164"/>
            <a:ext cx="1731286" cy="1734299"/>
            <a:chOff x="0" y="-4847"/>
            <a:chExt cx="2308381" cy="2312399"/>
          </a:xfrm>
        </p:grpSpPr>
        <p:sp>
          <p:nvSpPr>
            <p:cNvPr id="12" name="AutoShape 12">
              <a:extLst>
                <a:ext uri="{FF2B5EF4-FFF2-40B4-BE49-F238E27FC236}">
                  <a16:creationId xmlns:a16="http://schemas.microsoft.com/office/drawing/2014/main" id="{CC3CC67A-2FBB-F111-58BF-B49675DA4221}"/>
                </a:ext>
              </a:extLst>
            </p:cNvPr>
            <p:cNvSpPr/>
            <p:nvPr/>
          </p:nvSpPr>
          <p:spPr>
            <a:xfrm>
              <a:off x="0" y="0"/>
              <a:ext cx="2308381" cy="2307552"/>
            </a:xfrm>
            <a:prstGeom prst="rect">
              <a:avLst/>
            </a:prstGeom>
            <a:solidFill>
              <a:srgbClr val="EDECED"/>
            </a:solidFill>
          </p:spPr>
        </p:sp>
        <p:sp>
          <p:nvSpPr>
            <p:cNvPr id="13" name="TextBox 13">
              <a:extLst>
                <a:ext uri="{FF2B5EF4-FFF2-40B4-BE49-F238E27FC236}">
                  <a16:creationId xmlns:a16="http://schemas.microsoft.com/office/drawing/2014/main" id="{4E9813E5-F6EE-8740-2321-0A581CA62FF8}"/>
                </a:ext>
              </a:extLst>
            </p:cNvPr>
            <p:cNvSpPr txBox="1"/>
            <p:nvPr/>
          </p:nvSpPr>
          <p:spPr>
            <a:xfrm>
              <a:off x="524279" y="-4847"/>
              <a:ext cx="1259825" cy="2163156"/>
            </a:xfrm>
            <a:prstGeom prst="rect">
              <a:avLst/>
            </a:prstGeom>
          </p:spPr>
          <p:txBody>
            <a:bodyPr lIns="0" tIns="0" rIns="0" bIns="0" rtlCol="0" anchor="t">
              <a:spAutoFit/>
            </a:bodyPr>
            <a:lstStyle/>
            <a:p>
              <a:pPr algn="ctr">
                <a:lnSpc>
                  <a:spcPts val="13439"/>
                </a:lnSpc>
                <a:spcBef>
                  <a:spcPct val="0"/>
                </a:spcBef>
              </a:pPr>
              <a:r>
                <a:rPr lang="en-US" sz="9600" dirty="0">
                  <a:solidFill>
                    <a:srgbClr val="202020"/>
                  </a:solidFill>
                  <a:latin typeface="#9Slide04 Rokkitt ExtraBold" panose="00000900000000000000" pitchFamily="2" charset="0"/>
                </a:rPr>
                <a:t>I</a:t>
              </a:r>
            </a:p>
          </p:txBody>
        </p:sp>
      </p:grpSp>
      <p:grpSp>
        <p:nvGrpSpPr>
          <p:cNvPr id="14" name="Group 14">
            <a:extLst>
              <a:ext uri="{FF2B5EF4-FFF2-40B4-BE49-F238E27FC236}">
                <a16:creationId xmlns:a16="http://schemas.microsoft.com/office/drawing/2014/main" id="{0D348526-4FD3-4CB4-07CE-960A127B9FEF}"/>
              </a:ext>
            </a:extLst>
          </p:cNvPr>
          <p:cNvGrpSpPr/>
          <p:nvPr/>
        </p:nvGrpSpPr>
        <p:grpSpPr>
          <a:xfrm>
            <a:off x="9157010" y="5298164"/>
            <a:ext cx="1731286" cy="1734299"/>
            <a:chOff x="0" y="-4847"/>
            <a:chExt cx="2308381" cy="2312399"/>
          </a:xfrm>
        </p:grpSpPr>
        <p:sp>
          <p:nvSpPr>
            <p:cNvPr id="15" name="AutoShape 15">
              <a:extLst>
                <a:ext uri="{FF2B5EF4-FFF2-40B4-BE49-F238E27FC236}">
                  <a16:creationId xmlns:a16="http://schemas.microsoft.com/office/drawing/2014/main" id="{F7BFE934-734D-C4E1-CE4F-17AD49BC59D2}"/>
                </a:ext>
              </a:extLst>
            </p:cNvPr>
            <p:cNvSpPr/>
            <p:nvPr/>
          </p:nvSpPr>
          <p:spPr>
            <a:xfrm>
              <a:off x="0" y="0"/>
              <a:ext cx="2308381" cy="2307552"/>
            </a:xfrm>
            <a:prstGeom prst="rect">
              <a:avLst/>
            </a:prstGeom>
            <a:solidFill>
              <a:srgbClr val="EDECED"/>
            </a:solidFill>
          </p:spPr>
        </p:sp>
        <p:sp>
          <p:nvSpPr>
            <p:cNvPr id="16" name="TextBox 16">
              <a:extLst>
                <a:ext uri="{FF2B5EF4-FFF2-40B4-BE49-F238E27FC236}">
                  <a16:creationId xmlns:a16="http://schemas.microsoft.com/office/drawing/2014/main" id="{80F54151-CD7F-3020-0615-CD4889BB52C5}"/>
                </a:ext>
              </a:extLst>
            </p:cNvPr>
            <p:cNvSpPr txBox="1"/>
            <p:nvPr/>
          </p:nvSpPr>
          <p:spPr>
            <a:xfrm>
              <a:off x="524279" y="-4847"/>
              <a:ext cx="1259825" cy="2163156"/>
            </a:xfrm>
            <a:prstGeom prst="rect">
              <a:avLst/>
            </a:prstGeom>
          </p:spPr>
          <p:txBody>
            <a:bodyPr lIns="0" tIns="0" rIns="0" bIns="0" rtlCol="0" anchor="t">
              <a:spAutoFit/>
            </a:bodyPr>
            <a:lstStyle/>
            <a:p>
              <a:pPr algn="ctr">
                <a:lnSpc>
                  <a:spcPts val="13439"/>
                </a:lnSpc>
                <a:spcBef>
                  <a:spcPct val="0"/>
                </a:spcBef>
              </a:pPr>
              <a:r>
                <a:rPr lang="en-US" sz="9600" dirty="0">
                  <a:solidFill>
                    <a:srgbClr val="202020"/>
                  </a:solidFill>
                  <a:latin typeface="#9Slide04 Rokkitt ExtraBold" panose="00000900000000000000" pitchFamily="2" charset="0"/>
                </a:rPr>
                <a:t>Y</a:t>
              </a:r>
            </a:p>
          </p:txBody>
        </p:sp>
      </p:grpSp>
      <p:grpSp>
        <p:nvGrpSpPr>
          <p:cNvPr id="17" name="Group 17">
            <a:extLst>
              <a:ext uri="{FF2B5EF4-FFF2-40B4-BE49-F238E27FC236}">
                <a16:creationId xmlns:a16="http://schemas.microsoft.com/office/drawing/2014/main" id="{921BC323-A006-0EED-56AB-8D1FDB1A5184}"/>
              </a:ext>
            </a:extLst>
          </p:cNvPr>
          <p:cNvGrpSpPr/>
          <p:nvPr/>
        </p:nvGrpSpPr>
        <p:grpSpPr>
          <a:xfrm>
            <a:off x="11165674" y="5298164"/>
            <a:ext cx="1731286" cy="1734299"/>
            <a:chOff x="0" y="-4847"/>
            <a:chExt cx="2308381" cy="2312399"/>
          </a:xfrm>
        </p:grpSpPr>
        <p:sp>
          <p:nvSpPr>
            <p:cNvPr id="18" name="AutoShape 18">
              <a:extLst>
                <a:ext uri="{FF2B5EF4-FFF2-40B4-BE49-F238E27FC236}">
                  <a16:creationId xmlns:a16="http://schemas.microsoft.com/office/drawing/2014/main" id="{09C25C83-5582-0B2F-25DB-216FDE202613}"/>
                </a:ext>
              </a:extLst>
            </p:cNvPr>
            <p:cNvSpPr/>
            <p:nvPr/>
          </p:nvSpPr>
          <p:spPr>
            <a:xfrm>
              <a:off x="0" y="0"/>
              <a:ext cx="2308381" cy="2307552"/>
            </a:xfrm>
            <a:prstGeom prst="rect">
              <a:avLst/>
            </a:prstGeom>
            <a:solidFill>
              <a:srgbClr val="EDECED"/>
            </a:solidFill>
          </p:spPr>
        </p:sp>
        <p:sp>
          <p:nvSpPr>
            <p:cNvPr id="19" name="TextBox 19">
              <a:extLst>
                <a:ext uri="{FF2B5EF4-FFF2-40B4-BE49-F238E27FC236}">
                  <a16:creationId xmlns:a16="http://schemas.microsoft.com/office/drawing/2014/main" id="{2E8C8DCD-6CBA-8733-4487-F097D31BBDBB}"/>
                </a:ext>
              </a:extLst>
            </p:cNvPr>
            <p:cNvSpPr txBox="1"/>
            <p:nvPr/>
          </p:nvSpPr>
          <p:spPr>
            <a:xfrm>
              <a:off x="524279" y="-4847"/>
              <a:ext cx="1259825" cy="2163156"/>
            </a:xfrm>
            <a:prstGeom prst="rect">
              <a:avLst/>
            </a:prstGeom>
          </p:spPr>
          <p:txBody>
            <a:bodyPr lIns="0" tIns="0" rIns="0" bIns="0" rtlCol="0" anchor="t">
              <a:spAutoFit/>
            </a:bodyPr>
            <a:lstStyle/>
            <a:p>
              <a:pPr algn="ctr">
                <a:lnSpc>
                  <a:spcPts val="13439"/>
                </a:lnSpc>
                <a:spcBef>
                  <a:spcPct val="0"/>
                </a:spcBef>
              </a:pPr>
              <a:r>
                <a:rPr lang="en-US" sz="9600" dirty="0">
                  <a:solidFill>
                    <a:srgbClr val="202020"/>
                  </a:solidFill>
                  <a:latin typeface="#9Slide04 Rokkitt ExtraBold" panose="00000900000000000000" pitchFamily="2" charset="0"/>
                </a:rPr>
                <a:t>H</a:t>
              </a:r>
            </a:p>
          </p:txBody>
        </p:sp>
      </p:grpSp>
      <p:grpSp>
        <p:nvGrpSpPr>
          <p:cNvPr id="20" name="Group 20">
            <a:extLst>
              <a:ext uri="{FF2B5EF4-FFF2-40B4-BE49-F238E27FC236}">
                <a16:creationId xmlns:a16="http://schemas.microsoft.com/office/drawing/2014/main" id="{04D62C5F-1E09-E6F6-18A2-912F8FEA640A}"/>
              </a:ext>
            </a:extLst>
          </p:cNvPr>
          <p:cNvGrpSpPr/>
          <p:nvPr/>
        </p:nvGrpSpPr>
        <p:grpSpPr>
          <a:xfrm>
            <a:off x="13174338" y="5298164"/>
            <a:ext cx="1731286" cy="1734299"/>
            <a:chOff x="0" y="-4847"/>
            <a:chExt cx="2308381" cy="2312399"/>
          </a:xfrm>
        </p:grpSpPr>
        <p:sp>
          <p:nvSpPr>
            <p:cNvPr id="21" name="AutoShape 21">
              <a:extLst>
                <a:ext uri="{FF2B5EF4-FFF2-40B4-BE49-F238E27FC236}">
                  <a16:creationId xmlns:a16="http://schemas.microsoft.com/office/drawing/2014/main" id="{21DC414D-8939-5C2E-68B6-10E074A8DC48}"/>
                </a:ext>
              </a:extLst>
            </p:cNvPr>
            <p:cNvSpPr/>
            <p:nvPr/>
          </p:nvSpPr>
          <p:spPr>
            <a:xfrm>
              <a:off x="0" y="0"/>
              <a:ext cx="2308381" cy="2307552"/>
            </a:xfrm>
            <a:prstGeom prst="rect">
              <a:avLst/>
            </a:prstGeom>
            <a:solidFill>
              <a:srgbClr val="EDECED"/>
            </a:solidFill>
          </p:spPr>
        </p:sp>
        <p:sp>
          <p:nvSpPr>
            <p:cNvPr id="22" name="TextBox 22">
              <a:extLst>
                <a:ext uri="{FF2B5EF4-FFF2-40B4-BE49-F238E27FC236}">
                  <a16:creationId xmlns:a16="http://schemas.microsoft.com/office/drawing/2014/main" id="{5A352D91-3DD8-04F7-E6D6-9BF69819D004}"/>
                </a:ext>
              </a:extLst>
            </p:cNvPr>
            <p:cNvSpPr txBox="1"/>
            <p:nvPr/>
          </p:nvSpPr>
          <p:spPr>
            <a:xfrm>
              <a:off x="524279" y="-4847"/>
              <a:ext cx="1259825" cy="2163156"/>
            </a:xfrm>
            <a:prstGeom prst="rect">
              <a:avLst/>
            </a:prstGeom>
          </p:spPr>
          <p:txBody>
            <a:bodyPr lIns="0" tIns="0" rIns="0" bIns="0" rtlCol="0" anchor="t">
              <a:spAutoFit/>
            </a:bodyPr>
            <a:lstStyle/>
            <a:p>
              <a:pPr algn="ctr">
                <a:lnSpc>
                  <a:spcPts val="13439"/>
                </a:lnSpc>
                <a:spcBef>
                  <a:spcPct val="0"/>
                </a:spcBef>
              </a:pPr>
              <a:r>
                <a:rPr lang="en-US" sz="9600" dirty="0">
                  <a:solidFill>
                    <a:srgbClr val="202020"/>
                  </a:solidFill>
                  <a:latin typeface="#9Slide04 Rokkitt ExtraBold" panose="00000900000000000000" pitchFamily="2" charset="0"/>
                </a:rPr>
                <a:t>H</a:t>
              </a:r>
            </a:p>
          </p:txBody>
        </p:sp>
      </p:grpSp>
      <p:sp>
        <p:nvSpPr>
          <p:cNvPr id="23" name="Freeform 23">
            <a:extLst>
              <a:ext uri="{FF2B5EF4-FFF2-40B4-BE49-F238E27FC236}">
                <a16:creationId xmlns:a16="http://schemas.microsoft.com/office/drawing/2014/main" id="{DC29BD1C-5FDB-0D88-7A49-46BD713CB7A1}"/>
              </a:ext>
            </a:extLst>
          </p:cNvPr>
          <p:cNvSpPr/>
          <p:nvPr/>
        </p:nvSpPr>
        <p:spPr>
          <a:xfrm>
            <a:off x="15333807" y="7319591"/>
            <a:ext cx="2463308" cy="2216978"/>
          </a:xfrm>
          <a:custGeom>
            <a:avLst/>
            <a:gdLst/>
            <a:ahLst/>
            <a:cxnLst/>
            <a:rect l="l" t="t" r="r" b="b"/>
            <a:pathLst>
              <a:path w="2463308" h="2216978">
                <a:moveTo>
                  <a:pt x="0" y="0"/>
                </a:moveTo>
                <a:lnTo>
                  <a:pt x="2463309" y="0"/>
                </a:lnTo>
                <a:lnTo>
                  <a:pt x="2463309" y="2216978"/>
                </a:lnTo>
                <a:lnTo>
                  <a:pt x="0" y="2216978"/>
                </a:lnTo>
                <a:lnTo>
                  <a:pt x="0" y="0"/>
                </a:lnTo>
                <a:close/>
              </a:path>
            </a:pathLst>
          </a:custGeom>
          <a:blipFill>
            <a:blip>
              <a:extLst>
                <a:ext uri="{96DAC541-7B7A-43D3-8B79-37D633B846F1}">
                  <asvg:svgBlip xmlns:asvg="http://schemas.microsoft.com/office/drawing/2016/SVG/main" r:embed="rId6"/>
                </a:ext>
              </a:extLst>
            </a:blip>
            <a:stretch>
              <a:fillRect/>
            </a:stretch>
          </a:blipFill>
        </p:spPr>
      </p:sp>
      <p:sp>
        <p:nvSpPr>
          <p:cNvPr id="24" name="Freeform 24">
            <a:extLst>
              <a:ext uri="{FF2B5EF4-FFF2-40B4-BE49-F238E27FC236}">
                <a16:creationId xmlns:a16="http://schemas.microsoft.com/office/drawing/2014/main" id="{5C5A84C0-D852-E77D-FEF2-6CFFAD20FA9D}"/>
              </a:ext>
            </a:extLst>
          </p:cNvPr>
          <p:cNvSpPr/>
          <p:nvPr/>
        </p:nvSpPr>
        <p:spPr>
          <a:xfrm rot="-990021">
            <a:off x="882321" y="1899687"/>
            <a:ext cx="2618536" cy="2518556"/>
          </a:xfrm>
          <a:custGeom>
            <a:avLst/>
            <a:gdLst/>
            <a:ahLst/>
            <a:cxnLst/>
            <a:rect l="l" t="t" r="r" b="b"/>
            <a:pathLst>
              <a:path w="2618536" h="2518556">
                <a:moveTo>
                  <a:pt x="0" y="0"/>
                </a:moveTo>
                <a:lnTo>
                  <a:pt x="2618536" y="0"/>
                </a:lnTo>
                <a:lnTo>
                  <a:pt x="2618536" y="2518556"/>
                </a:lnTo>
                <a:lnTo>
                  <a:pt x="0" y="2518556"/>
                </a:lnTo>
                <a:lnTo>
                  <a:pt x="0" y="0"/>
                </a:lnTo>
                <a:close/>
              </a:path>
            </a:pathLst>
          </a:custGeom>
          <a:blipFill>
            <a:blip>
              <a:extLst>
                <a:ext uri="{96DAC541-7B7A-43D3-8B79-37D633B846F1}">
                  <asvg:svgBlip xmlns:asvg="http://schemas.microsoft.com/office/drawing/2016/SVG/main" r:embed="rId7"/>
                </a:ext>
              </a:extLst>
            </a:blip>
            <a:stretch>
              <a:fillRect/>
            </a:stretch>
          </a:blipFill>
        </p:spPr>
      </p:sp>
      <p:sp>
        <p:nvSpPr>
          <p:cNvPr id="25" name="AutoShape 25">
            <a:extLst>
              <a:ext uri="{FF2B5EF4-FFF2-40B4-BE49-F238E27FC236}">
                <a16:creationId xmlns:a16="http://schemas.microsoft.com/office/drawing/2014/main" id="{8FA4C5B2-B6D5-5683-D551-E789A9EE072D}"/>
              </a:ext>
            </a:extLst>
          </p:cNvPr>
          <p:cNvSpPr/>
          <p:nvPr/>
        </p:nvSpPr>
        <p:spPr>
          <a:xfrm rot="245089">
            <a:off x="9654037" y="2508494"/>
            <a:ext cx="3023273" cy="1458754"/>
          </a:xfrm>
          <a:prstGeom prst="rect">
            <a:avLst/>
          </a:prstGeom>
          <a:solidFill>
            <a:srgbClr val="FF4F63"/>
          </a:solidFill>
        </p:spPr>
      </p:sp>
      <p:sp>
        <p:nvSpPr>
          <p:cNvPr id="26" name="TextBox 26">
            <a:extLst>
              <a:ext uri="{FF2B5EF4-FFF2-40B4-BE49-F238E27FC236}">
                <a16:creationId xmlns:a16="http://schemas.microsoft.com/office/drawing/2014/main" id="{A61E256F-D576-8077-3F52-653ACC9B70BA}"/>
              </a:ext>
            </a:extLst>
          </p:cNvPr>
          <p:cNvSpPr txBox="1"/>
          <p:nvPr/>
        </p:nvSpPr>
        <p:spPr>
          <a:xfrm rot="245089">
            <a:off x="9903435" y="2333154"/>
            <a:ext cx="2537766" cy="1651621"/>
          </a:xfrm>
          <a:prstGeom prst="rect">
            <a:avLst/>
          </a:prstGeom>
        </p:spPr>
        <p:txBody>
          <a:bodyPr lIns="0" tIns="0" rIns="0" bIns="0" rtlCol="0" anchor="t">
            <a:spAutoFit/>
          </a:bodyPr>
          <a:lstStyle/>
          <a:p>
            <a:pPr algn="ctr">
              <a:lnSpc>
                <a:spcPts val="13439"/>
              </a:lnSpc>
              <a:spcBef>
                <a:spcPct val="0"/>
              </a:spcBef>
            </a:pPr>
            <a:r>
              <a:rPr lang="en-US" sz="9600" dirty="0">
                <a:solidFill>
                  <a:srgbClr val="202020"/>
                </a:solidFill>
                <a:latin typeface="#9Slide04 Rokkitt ExtraBold" panose="00000900000000000000" pitchFamily="2" charset="0"/>
              </a:rPr>
              <a:t>2</a:t>
            </a:r>
          </a:p>
        </p:txBody>
      </p:sp>
      <p:sp>
        <p:nvSpPr>
          <p:cNvPr id="27" name="TextBox 27">
            <a:extLst>
              <a:ext uri="{FF2B5EF4-FFF2-40B4-BE49-F238E27FC236}">
                <a16:creationId xmlns:a16="http://schemas.microsoft.com/office/drawing/2014/main" id="{76B8383A-3AF0-7D5E-73C4-6E1623CC8061}"/>
              </a:ext>
            </a:extLst>
          </p:cNvPr>
          <p:cNvSpPr txBox="1"/>
          <p:nvPr/>
        </p:nvSpPr>
        <p:spPr>
          <a:xfrm>
            <a:off x="4448788" y="8203621"/>
            <a:ext cx="8861689" cy="448918"/>
          </a:xfrm>
          <a:prstGeom prst="rect">
            <a:avLst/>
          </a:prstGeom>
        </p:spPr>
        <p:txBody>
          <a:bodyPr lIns="0" tIns="0" rIns="0" bIns="0" rtlCol="0" anchor="t">
            <a:spAutoFit/>
          </a:bodyPr>
          <a:lstStyle/>
          <a:p>
            <a:pPr algn="ctr">
              <a:lnSpc>
                <a:spcPts val="3604"/>
              </a:lnSpc>
              <a:spcBef>
                <a:spcPct val="0"/>
              </a:spcBef>
            </a:pPr>
            <a:r>
              <a:rPr lang="en-US" sz="2574" dirty="0" err="1">
                <a:latin typeface="#9Slide04 Rokkitt ExtraBold" panose="00000900000000000000" pitchFamily="2" charset="0"/>
              </a:rPr>
              <a:t>Nhanh</a:t>
            </a:r>
            <a:r>
              <a:rPr lang="en-US" sz="2574" dirty="0">
                <a:latin typeface="#9Slide04 Rokkitt ExtraBold" panose="00000900000000000000" pitchFamily="2" charset="0"/>
              </a:rPr>
              <a:t> </a:t>
            </a:r>
            <a:r>
              <a:rPr lang="en-US" sz="2574" dirty="0" err="1">
                <a:latin typeface="#9Slide04 Rokkitt ExtraBold" panose="00000900000000000000" pitchFamily="2" charset="0"/>
              </a:rPr>
              <a:t>lên</a:t>
            </a:r>
            <a:r>
              <a:rPr lang="en-US" sz="2574" dirty="0">
                <a:latin typeface="#9Slide04 Rokkitt ExtraBold" panose="00000900000000000000" pitchFamily="2" charset="0"/>
              </a:rPr>
              <a:t>! </a:t>
            </a:r>
            <a:r>
              <a:rPr lang="en-US" sz="2574" dirty="0" err="1">
                <a:latin typeface="#9Slide04 Rokkitt ExtraBold" panose="00000900000000000000" pitchFamily="2" charset="0"/>
              </a:rPr>
              <a:t>Viết</a:t>
            </a:r>
            <a:r>
              <a:rPr lang="en-US" sz="2574" dirty="0">
                <a:latin typeface="#9Slide04 Rokkitt ExtraBold" panose="00000900000000000000" pitchFamily="2" charset="0"/>
              </a:rPr>
              <a:t> </a:t>
            </a:r>
            <a:r>
              <a:rPr lang="en-US" sz="2574" dirty="0" err="1">
                <a:latin typeface="#9Slide04 Rokkitt ExtraBold" panose="00000900000000000000" pitchFamily="2" charset="0"/>
              </a:rPr>
              <a:t>các</a:t>
            </a:r>
            <a:r>
              <a:rPr lang="en-US" sz="2574" dirty="0">
                <a:latin typeface="#9Slide04 Rokkitt ExtraBold" panose="00000900000000000000" pitchFamily="2" charset="0"/>
              </a:rPr>
              <a:t> </a:t>
            </a:r>
            <a:r>
              <a:rPr lang="en-US" sz="2574" dirty="0" err="1">
                <a:latin typeface="#9Slide04 Rokkitt ExtraBold" panose="00000900000000000000" pitchFamily="2" charset="0"/>
              </a:rPr>
              <a:t>đáp</a:t>
            </a:r>
            <a:r>
              <a:rPr lang="en-US" sz="2574" dirty="0">
                <a:latin typeface="#9Slide04 Rokkitt ExtraBold" panose="00000900000000000000" pitchFamily="2" charset="0"/>
              </a:rPr>
              <a:t> </a:t>
            </a:r>
            <a:r>
              <a:rPr lang="en-US" sz="2574" dirty="0" err="1">
                <a:latin typeface="#9Slide04 Rokkitt ExtraBold" panose="00000900000000000000" pitchFamily="2" charset="0"/>
              </a:rPr>
              <a:t>án</a:t>
            </a:r>
            <a:r>
              <a:rPr lang="en-US" sz="2574" dirty="0">
                <a:latin typeface="#9Slide04 Rokkitt ExtraBold" panose="00000900000000000000" pitchFamily="2" charset="0"/>
              </a:rPr>
              <a:t> </a:t>
            </a:r>
            <a:r>
              <a:rPr lang="en-US" sz="2574" dirty="0" err="1">
                <a:latin typeface="#9Slide04 Rokkitt ExtraBold" panose="00000900000000000000" pitchFamily="2" charset="0"/>
              </a:rPr>
              <a:t>của</a:t>
            </a:r>
            <a:r>
              <a:rPr lang="en-US" sz="2574" dirty="0">
                <a:latin typeface="#9Slide04 Rokkitt ExtraBold" panose="00000900000000000000" pitchFamily="2" charset="0"/>
              </a:rPr>
              <a:t> </a:t>
            </a:r>
            <a:r>
              <a:rPr lang="en-US" sz="2574" dirty="0" err="1">
                <a:latin typeface="#9Slide04 Rokkitt ExtraBold" panose="00000900000000000000" pitchFamily="2" charset="0"/>
              </a:rPr>
              <a:t>bạn</a:t>
            </a:r>
            <a:r>
              <a:rPr lang="en-US" sz="2574" dirty="0">
                <a:latin typeface="#9Slide04 Rokkitt ExtraBold" panose="00000900000000000000" pitchFamily="2" charset="0"/>
              </a:rPr>
              <a:t>. </a:t>
            </a:r>
            <a:r>
              <a:rPr lang="en-US" sz="2574" dirty="0" err="1">
                <a:latin typeface="#9Slide04 Rokkitt ExtraBold" panose="00000900000000000000" pitchFamily="2" charset="0"/>
              </a:rPr>
              <a:t>Đồng</a:t>
            </a:r>
            <a:r>
              <a:rPr lang="en-US" sz="2574" dirty="0">
                <a:latin typeface="#9Slide04 Rokkitt ExtraBold" panose="00000900000000000000" pitchFamily="2" charset="0"/>
              </a:rPr>
              <a:t> </a:t>
            </a:r>
            <a:r>
              <a:rPr lang="en-US" sz="2574" dirty="0" err="1">
                <a:latin typeface="#9Slide04 Rokkitt ExtraBold" panose="00000900000000000000" pitchFamily="2" charset="0"/>
              </a:rPr>
              <a:t>hồ</a:t>
            </a:r>
            <a:r>
              <a:rPr lang="en-US" sz="2574" dirty="0">
                <a:latin typeface="#9Slide04 Rokkitt ExtraBold" panose="00000900000000000000" pitchFamily="2" charset="0"/>
              </a:rPr>
              <a:t> </a:t>
            </a:r>
            <a:r>
              <a:rPr lang="en-US" sz="2574" dirty="0" err="1">
                <a:latin typeface="#9Slide04 Rokkitt ExtraBold" panose="00000900000000000000" pitchFamily="2" charset="0"/>
              </a:rPr>
              <a:t>đang</a:t>
            </a:r>
            <a:r>
              <a:rPr lang="en-US" sz="2574" dirty="0">
                <a:latin typeface="#9Slide04 Rokkitt ExtraBold" panose="00000900000000000000" pitchFamily="2" charset="0"/>
              </a:rPr>
              <a:t> </a:t>
            </a:r>
            <a:r>
              <a:rPr lang="en-US" sz="2574" dirty="0" err="1">
                <a:latin typeface="#9Slide04 Rokkitt ExtraBold" panose="00000900000000000000" pitchFamily="2" charset="0"/>
              </a:rPr>
              <a:t>điểm</a:t>
            </a:r>
            <a:r>
              <a:rPr lang="en-US" sz="2574" dirty="0">
                <a:latin typeface="#9Slide04 Rokkitt ExtraBold" panose="00000900000000000000" pitchFamily="2" charset="0"/>
              </a:rPr>
              <a:t>.</a:t>
            </a:r>
          </a:p>
        </p:txBody>
      </p:sp>
      <p:pic>
        <p:nvPicPr>
          <p:cNvPr id="28" name="ĐỒNG HỒ ĐẾM NGƯỢC 30s MP4 Phan Linh">
            <a:hlinkClick r:id="" action="ppaction://media"/>
            <a:extLst>
              <a:ext uri="{FF2B5EF4-FFF2-40B4-BE49-F238E27FC236}">
                <a16:creationId xmlns:a16="http://schemas.microsoft.com/office/drawing/2014/main" id="{2763DAFF-4FC8-5CCB-D424-722DED6CAC5E}"/>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13362497" y="2304254"/>
            <a:ext cx="4029733" cy="2277401"/>
          </a:xfrm>
          <a:prstGeom prst="rect">
            <a:avLst/>
          </a:prstGeom>
        </p:spPr>
      </p:pic>
    </p:spTree>
    <p:extLst>
      <p:ext uri="{BB962C8B-B14F-4D97-AF65-F5344CB8AC3E}">
        <p14:creationId xmlns:p14="http://schemas.microsoft.com/office/powerpoint/2010/main" val="416318931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par>
                                <p:cTn id="11" presetID="16" presetClass="entr" presetSubtype="21"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barn(inVertical)">
                                      <p:cBhvr>
                                        <p:cTn id="13" dur="500"/>
                                        <p:tgtEl>
                                          <p:spTgt spid="11"/>
                                        </p:tgtEl>
                                      </p:cBhvr>
                                    </p:animEffect>
                                  </p:childTnLst>
                                </p:cTn>
                              </p:par>
                              <p:par>
                                <p:cTn id="14" presetID="16" presetClass="entr" presetSubtype="21"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arn(inVertical)">
                                      <p:cBhvr>
                                        <p:cTn id="16" dur="500"/>
                                        <p:tgtEl>
                                          <p:spTgt spid="14"/>
                                        </p:tgtEl>
                                      </p:cBhvr>
                                    </p:animEffect>
                                  </p:childTnLst>
                                </p:cTn>
                              </p:par>
                              <p:par>
                                <p:cTn id="17" presetID="16" presetClass="entr" presetSubtype="21"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barn(inVertical)">
                                      <p:cBhvr>
                                        <p:cTn id="19" dur="500"/>
                                        <p:tgtEl>
                                          <p:spTgt spid="17"/>
                                        </p:tgtEl>
                                      </p:cBhvr>
                                    </p:animEffect>
                                  </p:childTnLst>
                                </p:cTn>
                              </p:par>
                              <p:par>
                                <p:cTn id="20" presetID="16" presetClass="entr" presetSubtype="21" fill="hold"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barn(inVertical)">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mediacall" presetSubtype="0" fill="hold" nodeType="clickEffect">
                                  <p:stCondLst>
                                    <p:cond delay="0"/>
                                  </p:stCondLst>
                                  <p:childTnLst>
                                    <p:cmd type="call" cmd="playFrom(0.0)">
                                      <p:cBhvr>
                                        <p:cTn id="26" dur="44768" fill="hold"/>
                                        <p:tgtEl>
                                          <p:spTgt spid="2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7" fill="hold" display="0">
                  <p:stCondLst>
                    <p:cond delay="indefinite"/>
                  </p:stCondLst>
                </p:cTn>
                <p:tgtEl>
                  <p:spTgt spid="28"/>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a:lum/>
            <a:extLst>
              <a:ext uri="{96DAC541-7B7A-43D3-8B79-37D633B846F1}">
                <asvg:svgBlip xmlns:asvg="http://schemas.microsoft.com/office/drawing/2016/SVG/main" r:embed="rId5"/>
              </a:ext>
            </a:extLst>
          </a:blip>
          <a:srcRect/>
          <a:stretch>
            <a:fillRect t="-26000" b="-26000"/>
          </a:stretch>
        </a:blipFill>
        <a:effectLst/>
      </p:bgPr>
    </p:bg>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452A3405-3DD0-4E71-C40D-4087078CC02F}"/>
              </a:ext>
            </a:extLst>
          </p:cNvPr>
          <p:cNvGrpSpPr/>
          <p:nvPr/>
        </p:nvGrpSpPr>
        <p:grpSpPr>
          <a:xfrm>
            <a:off x="8658408" y="1819993"/>
            <a:ext cx="4468666" cy="1664410"/>
            <a:chOff x="53968" y="160633"/>
            <a:chExt cx="5958222" cy="2219213"/>
          </a:xfrm>
        </p:grpSpPr>
        <p:sp>
          <p:nvSpPr>
            <p:cNvPr id="3" name="AutoShape 3">
              <a:extLst>
                <a:ext uri="{FF2B5EF4-FFF2-40B4-BE49-F238E27FC236}">
                  <a16:creationId xmlns:a16="http://schemas.microsoft.com/office/drawing/2014/main" id="{2F77ABC6-E6A6-27C3-2988-7F57267C2C2D}"/>
                </a:ext>
              </a:extLst>
            </p:cNvPr>
            <p:cNvSpPr/>
            <p:nvPr/>
          </p:nvSpPr>
          <p:spPr>
            <a:xfrm rot="187291">
              <a:off x="53968" y="160633"/>
              <a:ext cx="5958222" cy="2144514"/>
            </a:xfrm>
            <a:prstGeom prst="rect">
              <a:avLst/>
            </a:prstGeom>
            <a:solidFill>
              <a:srgbClr val="3A9D76"/>
            </a:solidFill>
          </p:spPr>
        </p:sp>
        <p:sp>
          <p:nvSpPr>
            <p:cNvPr id="4" name="TextBox 4">
              <a:extLst>
                <a:ext uri="{FF2B5EF4-FFF2-40B4-BE49-F238E27FC236}">
                  <a16:creationId xmlns:a16="http://schemas.microsoft.com/office/drawing/2014/main" id="{76E3C321-E68D-311F-77BE-7AF53914A6FA}"/>
                </a:ext>
              </a:extLst>
            </p:cNvPr>
            <p:cNvSpPr txBox="1"/>
            <p:nvPr/>
          </p:nvSpPr>
          <p:spPr>
            <a:xfrm rot="190262">
              <a:off x="431939" y="216691"/>
              <a:ext cx="5206006" cy="2163155"/>
            </a:xfrm>
            <a:prstGeom prst="rect">
              <a:avLst/>
            </a:prstGeom>
          </p:spPr>
          <p:txBody>
            <a:bodyPr lIns="0" tIns="0" rIns="0" bIns="0" rtlCol="0" anchor="t">
              <a:spAutoFit/>
            </a:bodyPr>
            <a:lstStyle/>
            <a:p>
              <a:pPr algn="ctr">
                <a:lnSpc>
                  <a:spcPts val="13439"/>
                </a:lnSpc>
                <a:spcBef>
                  <a:spcPct val="0"/>
                </a:spcBef>
              </a:pPr>
              <a:r>
                <a:rPr lang="en-US" sz="9600">
                  <a:solidFill>
                    <a:srgbClr val="202020"/>
                  </a:solidFill>
                  <a:latin typeface="#9Slide04 Rokkitt ExtraBold" panose="00000900000000000000" pitchFamily="2" charset="0"/>
                </a:rPr>
                <a:t>3</a:t>
              </a:r>
            </a:p>
          </p:txBody>
        </p:sp>
      </p:grpSp>
      <p:sp>
        <p:nvSpPr>
          <p:cNvPr id="5" name="AutoShape 5">
            <a:extLst>
              <a:ext uri="{FF2B5EF4-FFF2-40B4-BE49-F238E27FC236}">
                <a16:creationId xmlns:a16="http://schemas.microsoft.com/office/drawing/2014/main" id="{4247071E-5E7A-5A30-CDC6-1A82161DEBBC}"/>
              </a:ext>
            </a:extLst>
          </p:cNvPr>
          <p:cNvSpPr/>
          <p:nvPr/>
        </p:nvSpPr>
        <p:spPr>
          <a:xfrm rot="-422794">
            <a:off x="5096375" y="690972"/>
            <a:ext cx="4592609" cy="1458754"/>
          </a:xfrm>
          <a:prstGeom prst="rect">
            <a:avLst/>
          </a:prstGeom>
          <a:solidFill>
            <a:srgbClr val="FF4F63"/>
          </a:solidFill>
        </p:spPr>
      </p:sp>
      <p:sp>
        <p:nvSpPr>
          <p:cNvPr id="6" name="TextBox 6">
            <a:extLst>
              <a:ext uri="{FF2B5EF4-FFF2-40B4-BE49-F238E27FC236}">
                <a16:creationId xmlns:a16="http://schemas.microsoft.com/office/drawing/2014/main" id="{E52765C5-F6BE-8FFF-36D4-12D6C1AAEAFB}"/>
              </a:ext>
            </a:extLst>
          </p:cNvPr>
          <p:cNvSpPr txBox="1"/>
          <p:nvPr/>
        </p:nvSpPr>
        <p:spPr>
          <a:xfrm rot="-422794">
            <a:off x="5436119" y="422862"/>
            <a:ext cx="3889906" cy="1651621"/>
          </a:xfrm>
          <a:prstGeom prst="rect">
            <a:avLst/>
          </a:prstGeom>
        </p:spPr>
        <p:txBody>
          <a:bodyPr lIns="0" tIns="0" rIns="0" bIns="0" rtlCol="0" anchor="t">
            <a:spAutoFit/>
          </a:bodyPr>
          <a:lstStyle/>
          <a:p>
            <a:pPr algn="ctr">
              <a:lnSpc>
                <a:spcPts val="13439"/>
              </a:lnSpc>
              <a:spcBef>
                <a:spcPct val="0"/>
              </a:spcBef>
            </a:pPr>
            <a:r>
              <a:rPr lang="en-US" sz="9600">
                <a:solidFill>
                  <a:srgbClr val="202020"/>
                </a:solidFill>
                <a:latin typeface="#9Slide04 Rokkitt ExtraBold" panose="00000900000000000000" pitchFamily="2" charset="0"/>
              </a:rPr>
              <a:t>Vòng </a:t>
            </a:r>
          </a:p>
        </p:txBody>
      </p:sp>
      <p:grpSp>
        <p:nvGrpSpPr>
          <p:cNvPr id="7" name="Group 7">
            <a:extLst>
              <a:ext uri="{FF2B5EF4-FFF2-40B4-BE49-F238E27FC236}">
                <a16:creationId xmlns:a16="http://schemas.microsoft.com/office/drawing/2014/main" id="{11483D52-EBB8-E162-CAC9-A9C4507817BF}"/>
              </a:ext>
            </a:extLst>
          </p:cNvPr>
          <p:cNvGrpSpPr/>
          <p:nvPr/>
        </p:nvGrpSpPr>
        <p:grpSpPr>
          <a:xfrm>
            <a:off x="2231425" y="5386266"/>
            <a:ext cx="1731286" cy="1734299"/>
            <a:chOff x="0" y="-4847"/>
            <a:chExt cx="2308381" cy="2312399"/>
          </a:xfrm>
        </p:grpSpPr>
        <p:sp>
          <p:nvSpPr>
            <p:cNvPr id="8" name="AutoShape 8">
              <a:extLst>
                <a:ext uri="{FF2B5EF4-FFF2-40B4-BE49-F238E27FC236}">
                  <a16:creationId xmlns:a16="http://schemas.microsoft.com/office/drawing/2014/main" id="{9B03B727-EC31-4A7B-0BE6-C45016E4F40D}"/>
                </a:ext>
              </a:extLst>
            </p:cNvPr>
            <p:cNvSpPr/>
            <p:nvPr/>
          </p:nvSpPr>
          <p:spPr>
            <a:xfrm>
              <a:off x="0" y="0"/>
              <a:ext cx="2308381" cy="2307552"/>
            </a:xfrm>
            <a:prstGeom prst="rect">
              <a:avLst/>
            </a:prstGeom>
            <a:solidFill>
              <a:srgbClr val="EDECED"/>
            </a:solidFill>
          </p:spPr>
        </p:sp>
        <p:sp>
          <p:nvSpPr>
            <p:cNvPr id="9" name="TextBox 9">
              <a:extLst>
                <a:ext uri="{FF2B5EF4-FFF2-40B4-BE49-F238E27FC236}">
                  <a16:creationId xmlns:a16="http://schemas.microsoft.com/office/drawing/2014/main" id="{63465470-4551-39E7-1620-5243ACE2B46C}"/>
                </a:ext>
              </a:extLst>
            </p:cNvPr>
            <p:cNvSpPr txBox="1"/>
            <p:nvPr/>
          </p:nvSpPr>
          <p:spPr>
            <a:xfrm>
              <a:off x="524279" y="-4847"/>
              <a:ext cx="1259825" cy="2163156"/>
            </a:xfrm>
            <a:prstGeom prst="rect">
              <a:avLst/>
            </a:prstGeom>
          </p:spPr>
          <p:txBody>
            <a:bodyPr lIns="0" tIns="0" rIns="0" bIns="0" rtlCol="0" anchor="t">
              <a:spAutoFit/>
            </a:bodyPr>
            <a:lstStyle/>
            <a:p>
              <a:pPr algn="ctr">
                <a:lnSpc>
                  <a:spcPts val="13439"/>
                </a:lnSpc>
                <a:spcBef>
                  <a:spcPct val="0"/>
                </a:spcBef>
              </a:pPr>
              <a:r>
                <a:rPr lang="en-US" sz="9600" dirty="0">
                  <a:solidFill>
                    <a:srgbClr val="202020"/>
                  </a:solidFill>
                  <a:latin typeface="#9Slide04 Rokkitt ExtraBold" panose="00000900000000000000" pitchFamily="2" charset="0"/>
                </a:rPr>
                <a:t>T</a:t>
              </a:r>
            </a:p>
          </p:txBody>
        </p:sp>
      </p:grpSp>
      <p:grpSp>
        <p:nvGrpSpPr>
          <p:cNvPr id="10" name="Group 10">
            <a:extLst>
              <a:ext uri="{FF2B5EF4-FFF2-40B4-BE49-F238E27FC236}">
                <a16:creationId xmlns:a16="http://schemas.microsoft.com/office/drawing/2014/main" id="{4952E81B-B2B9-5A69-9279-A77D7FADC8E6}"/>
              </a:ext>
            </a:extLst>
          </p:cNvPr>
          <p:cNvGrpSpPr/>
          <p:nvPr/>
        </p:nvGrpSpPr>
        <p:grpSpPr>
          <a:xfrm>
            <a:off x="4247069" y="5381790"/>
            <a:ext cx="1731286" cy="1742910"/>
            <a:chOff x="0" y="-5303"/>
            <a:chExt cx="2308381" cy="2323880"/>
          </a:xfrm>
        </p:grpSpPr>
        <p:sp>
          <p:nvSpPr>
            <p:cNvPr id="11" name="AutoShape 11">
              <a:extLst>
                <a:ext uri="{FF2B5EF4-FFF2-40B4-BE49-F238E27FC236}">
                  <a16:creationId xmlns:a16="http://schemas.microsoft.com/office/drawing/2014/main" id="{FC4D93CA-EB99-E15A-69CF-F96FA35183CC}"/>
                </a:ext>
              </a:extLst>
            </p:cNvPr>
            <p:cNvSpPr/>
            <p:nvPr/>
          </p:nvSpPr>
          <p:spPr>
            <a:xfrm>
              <a:off x="0" y="0"/>
              <a:ext cx="2308381" cy="2318577"/>
            </a:xfrm>
            <a:prstGeom prst="rect">
              <a:avLst/>
            </a:prstGeom>
            <a:solidFill>
              <a:srgbClr val="EDECED"/>
            </a:solidFill>
          </p:spPr>
        </p:sp>
        <p:sp>
          <p:nvSpPr>
            <p:cNvPr id="12" name="TextBox 12">
              <a:extLst>
                <a:ext uri="{FF2B5EF4-FFF2-40B4-BE49-F238E27FC236}">
                  <a16:creationId xmlns:a16="http://schemas.microsoft.com/office/drawing/2014/main" id="{66460813-068A-E303-9E34-F9FF7CA7FE52}"/>
                </a:ext>
              </a:extLst>
            </p:cNvPr>
            <p:cNvSpPr txBox="1"/>
            <p:nvPr/>
          </p:nvSpPr>
          <p:spPr>
            <a:xfrm>
              <a:off x="482401" y="-5303"/>
              <a:ext cx="1343578" cy="2163156"/>
            </a:xfrm>
            <a:prstGeom prst="rect">
              <a:avLst/>
            </a:prstGeom>
          </p:spPr>
          <p:txBody>
            <a:bodyPr lIns="0" tIns="0" rIns="0" bIns="0" rtlCol="0" anchor="t">
              <a:spAutoFit/>
            </a:bodyPr>
            <a:lstStyle/>
            <a:p>
              <a:pPr algn="ctr">
                <a:lnSpc>
                  <a:spcPts val="13439"/>
                </a:lnSpc>
                <a:spcBef>
                  <a:spcPct val="0"/>
                </a:spcBef>
              </a:pPr>
              <a:r>
                <a:rPr lang="en-US" sz="9600" dirty="0">
                  <a:solidFill>
                    <a:srgbClr val="202020"/>
                  </a:solidFill>
                  <a:latin typeface="#9Slide04 Rokkitt ExtraBold" panose="00000900000000000000" pitchFamily="2" charset="0"/>
                </a:rPr>
                <a:t>O</a:t>
              </a:r>
            </a:p>
          </p:txBody>
        </p:sp>
      </p:grpSp>
      <p:grpSp>
        <p:nvGrpSpPr>
          <p:cNvPr id="13" name="Group 13">
            <a:extLst>
              <a:ext uri="{FF2B5EF4-FFF2-40B4-BE49-F238E27FC236}">
                <a16:creationId xmlns:a16="http://schemas.microsoft.com/office/drawing/2014/main" id="{8B1B9167-0F9E-8AD9-9D54-64917781FB77}"/>
              </a:ext>
            </a:extLst>
          </p:cNvPr>
          <p:cNvGrpSpPr/>
          <p:nvPr/>
        </p:nvGrpSpPr>
        <p:grpSpPr>
          <a:xfrm>
            <a:off x="6262713" y="5386266"/>
            <a:ext cx="1731286" cy="1734299"/>
            <a:chOff x="0" y="-4847"/>
            <a:chExt cx="2308381" cy="2312399"/>
          </a:xfrm>
        </p:grpSpPr>
        <p:sp>
          <p:nvSpPr>
            <p:cNvPr id="14" name="AutoShape 14">
              <a:extLst>
                <a:ext uri="{FF2B5EF4-FFF2-40B4-BE49-F238E27FC236}">
                  <a16:creationId xmlns:a16="http://schemas.microsoft.com/office/drawing/2014/main" id="{0A13671F-64F2-26C4-E5C6-1894432C8D0A}"/>
                </a:ext>
              </a:extLst>
            </p:cNvPr>
            <p:cNvSpPr/>
            <p:nvPr/>
          </p:nvSpPr>
          <p:spPr>
            <a:xfrm>
              <a:off x="0" y="0"/>
              <a:ext cx="2308381" cy="2307552"/>
            </a:xfrm>
            <a:prstGeom prst="rect">
              <a:avLst/>
            </a:prstGeom>
            <a:solidFill>
              <a:srgbClr val="EDECED"/>
            </a:solidFill>
          </p:spPr>
        </p:sp>
        <p:sp>
          <p:nvSpPr>
            <p:cNvPr id="15" name="TextBox 15">
              <a:extLst>
                <a:ext uri="{FF2B5EF4-FFF2-40B4-BE49-F238E27FC236}">
                  <a16:creationId xmlns:a16="http://schemas.microsoft.com/office/drawing/2014/main" id="{5767BCED-E118-4114-9624-5447211C193C}"/>
                </a:ext>
              </a:extLst>
            </p:cNvPr>
            <p:cNvSpPr txBox="1"/>
            <p:nvPr/>
          </p:nvSpPr>
          <p:spPr>
            <a:xfrm>
              <a:off x="524279" y="-4847"/>
              <a:ext cx="1259825" cy="2163156"/>
            </a:xfrm>
            <a:prstGeom prst="rect">
              <a:avLst/>
            </a:prstGeom>
          </p:spPr>
          <p:txBody>
            <a:bodyPr lIns="0" tIns="0" rIns="0" bIns="0" rtlCol="0" anchor="t">
              <a:spAutoFit/>
            </a:bodyPr>
            <a:lstStyle/>
            <a:p>
              <a:pPr algn="ctr">
                <a:lnSpc>
                  <a:spcPts val="13439"/>
                </a:lnSpc>
                <a:spcBef>
                  <a:spcPct val="0"/>
                </a:spcBef>
              </a:pPr>
              <a:r>
                <a:rPr lang="en-US" sz="9600" dirty="0">
                  <a:solidFill>
                    <a:srgbClr val="202020"/>
                  </a:solidFill>
                  <a:latin typeface="#9Slide04 Rokkitt ExtraBold" panose="00000900000000000000" pitchFamily="2" charset="0"/>
                </a:rPr>
                <a:t>T</a:t>
              </a:r>
            </a:p>
          </p:txBody>
        </p:sp>
      </p:grpSp>
      <p:grpSp>
        <p:nvGrpSpPr>
          <p:cNvPr id="16" name="Group 16">
            <a:extLst>
              <a:ext uri="{FF2B5EF4-FFF2-40B4-BE49-F238E27FC236}">
                <a16:creationId xmlns:a16="http://schemas.microsoft.com/office/drawing/2014/main" id="{ED85D387-D1DA-DBDD-BA46-47C2EA84B217}"/>
              </a:ext>
            </a:extLst>
          </p:cNvPr>
          <p:cNvGrpSpPr/>
          <p:nvPr/>
        </p:nvGrpSpPr>
        <p:grpSpPr>
          <a:xfrm>
            <a:off x="8278357" y="5386266"/>
            <a:ext cx="1731286" cy="1734299"/>
            <a:chOff x="0" y="-4847"/>
            <a:chExt cx="2308381" cy="2312399"/>
          </a:xfrm>
        </p:grpSpPr>
        <p:sp>
          <p:nvSpPr>
            <p:cNvPr id="17" name="AutoShape 17">
              <a:extLst>
                <a:ext uri="{FF2B5EF4-FFF2-40B4-BE49-F238E27FC236}">
                  <a16:creationId xmlns:a16="http://schemas.microsoft.com/office/drawing/2014/main" id="{B1E83B51-0FFF-FEAD-FA87-25885BA5D3E4}"/>
                </a:ext>
              </a:extLst>
            </p:cNvPr>
            <p:cNvSpPr/>
            <p:nvPr/>
          </p:nvSpPr>
          <p:spPr>
            <a:xfrm>
              <a:off x="0" y="0"/>
              <a:ext cx="2308381" cy="2307552"/>
            </a:xfrm>
            <a:prstGeom prst="rect">
              <a:avLst/>
            </a:prstGeom>
            <a:solidFill>
              <a:srgbClr val="EDECED"/>
            </a:solidFill>
          </p:spPr>
        </p:sp>
        <p:sp>
          <p:nvSpPr>
            <p:cNvPr id="18" name="TextBox 18">
              <a:extLst>
                <a:ext uri="{FF2B5EF4-FFF2-40B4-BE49-F238E27FC236}">
                  <a16:creationId xmlns:a16="http://schemas.microsoft.com/office/drawing/2014/main" id="{B07F51C4-9371-80C5-C518-A88A6EE806D5}"/>
                </a:ext>
              </a:extLst>
            </p:cNvPr>
            <p:cNvSpPr txBox="1"/>
            <p:nvPr/>
          </p:nvSpPr>
          <p:spPr>
            <a:xfrm>
              <a:off x="524279" y="-4847"/>
              <a:ext cx="1259825" cy="2163156"/>
            </a:xfrm>
            <a:prstGeom prst="rect">
              <a:avLst/>
            </a:prstGeom>
          </p:spPr>
          <p:txBody>
            <a:bodyPr lIns="0" tIns="0" rIns="0" bIns="0" rtlCol="0" anchor="t">
              <a:spAutoFit/>
            </a:bodyPr>
            <a:lstStyle/>
            <a:p>
              <a:pPr algn="ctr">
                <a:lnSpc>
                  <a:spcPts val="13439"/>
                </a:lnSpc>
                <a:spcBef>
                  <a:spcPct val="0"/>
                </a:spcBef>
              </a:pPr>
              <a:r>
                <a:rPr lang="en-US" sz="9600" dirty="0">
                  <a:solidFill>
                    <a:srgbClr val="202020"/>
                  </a:solidFill>
                  <a:latin typeface="#9Slide04 Rokkitt ExtraBold" panose="00000900000000000000" pitchFamily="2" charset="0"/>
                </a:rPr>
                <a:t>U</a:t>
              </a:r>
            </a:p>
          </p:txBody>
        </p:sp>
      </p:grpSp>
      <p:grpSp>
        <p:nvGrpSpPr>
          <p:cNvPr id="19" name="Group 19">
            <a:extLst>
              <a:ext uri="{FF2B5EF4-FFF2-40B4-BE49-F238E27FC236}">
                <a16:creationId xmlns:a16="http://schemas.microsoft.com/office/drawing/2014/main" id="{5455F1ED-67BC-D501-1ACD-E353CB9E6A22}"/>
              </a:ext>
            </a:extLst>
          </p:cNvPr>
          <p:cNvGrpSpPr/>
          <p:nvPr/>
        </p:nvGrpSpPr>
        <p:grpSpPr>
          <a:xfrm>
            <a:off x="10294001" y="5386266"/>
            <a:ext cx="1731286" cy="1734299"/>
            <a:chOff x="0" y="-4847"/>
            <a:chExt cx="2308381" cy="2312399"/>
          </a:xfrm>
        </p:grpSpPr>
        <p:sp>
          <p:nvSpPr>
            <p:cNvPr id="20" name="AutoShape 20">
              <a:extLst>
                <a:ext uri="{FF2B5EF4-FFF2-40B4-BE49-F238E27FC236}">
                  <a16:creationId xmlns:a16="http://schemas.microsoft.com/office/drawing/2014/main" id="{76686F7A-4A39-166F-E880-0D1AEEE0001D}"/>
                </a:ext>
              </a:extLst>
            </p:cNvPr>
            <p:cNvSpPr/>
            <p:nvPr/>
          </p:nvSpPr>
          <p:spPr>
            <a:xfrm>
              <a:off x="0" y="0"/>
              <a:ext cx="2308381" cy="2307552"/>
            </a:xfrm>
            <a:prstGeom prst="rect">
              <a:avLst/>
            </a:prstGeom>
            <a:solidFill>
              <a:srgbClr val="EDECED"/>
            </a:solidFill>
          </p:spPr>
        </p:sp>
        <p:sp>
          <p:nvSpPr>
            <p:cNvPr id="21" name="TextBox 21">
              <a:extLst>
                <a:ext uri="{FF2B5EF4-FFF2-40B4-BE49-F238E27FC236}">
                  <a16:creationId xmlns:a16="http://schemas.microsoft.com/office/drawing/2014/main" id="{48580FD0-46B9-89CE-AEFB-E5BC0A15CCE9}"/>
                </a:ext>
              </a:extLst>
            </p:cNvPr>
            <p:cNvSpPr txBox="1"/>
            <p:nvPr/>
          </p:nvSpPr>
          <p:spPr>
            <a:xfrm>
              <a:off x="524279" y="-4847"/>
              <a:ext cx="1259825" cy="2163156"/>
            </a:xfrm>
            <a:prstGeom prst="rect">
              <a:avLst/>
            </a:prstGeom>
          </p:spPr>
          <p:txBody>
            <a:bodyPr lIns="0" tIns="0" rIns="0" bIns="0" rtlCol="0" anchor="t">
              <a:spAutoFit/>
            </a:bodyPr>
            <a:lstStyle/>
            <a:p>
              <a:pPr algn="ctr">
                <a:lnSpc>
                  <a:spcPts val="13439"/>
                </a:lnSpc>
                <a:spcBef>
                  <a:spcPct val="0"/>
                </a:spcBef>
              </a:pPr>
              <a:r>
                <a:rPr lang="en-US" sz="9600" dirty="0">
                  <a:solidFill>
                    <a:srgbClr val="202020"/>
                  </a:solidFill>
                  <a:latin typeface="#9Slide04 Rokkitt ExtraBold" panose="00000900000000000000" pitchFamily="2" charset="0"/>
                </a:rPr>
                <a:t>H</a:t>
              </a:r>
            </a:p>
          </p:txBody>
        </p:sp>
      </p:grpSp>
      <p:grpSp>
        <p:nvGrpSpPr>
          <p:cNvPr id="22" name="Group 22">
            <a:extLst>
              <a:ext uri="{FF2B5EF4-FFF2-40B4-BE49-F238E27FC236}">
                <a16:creationId xmlns:a16="http://schemas.microsoft.com/office/drawing/2014/main" id="{34469481-6C31-76D0-6BFE-20E196F434C0}"/>
              </a:ext>
            </a:extLst>
          </p:cNvPr>
          <p:cNvGrpSpPr/>
          <p:nvPr/>
        </p:nvGrpSpPr>
        <p:grpSpPr>
          <a:xfrm>
            <a:off x="12309645" y="5386266"/>
            <a:ext cx="1731286" cy="1734299"/>
            <a:chOff x="0" y="-4847"/>
            <a:chExt cx="2308381" cy="2312399"/>
          </a:xfrm>
        </p:grpSpPr>
        <p:sp>
          <p:nvSpPr>
            <p:cNvPr id="23" name="AutoShape 23">
              <a:extLst>
                <a:ext uri="{FF2B5EF4-FFF2-40B4-BE49-F238E27FC236}">
                  <a16:creationId xmlns:a16="http://schemas.microsoft.com/office/drawing/2014/main" id="{6373C58C-C492-BC50-E29F-07ABFD96B3D4}"/>
                </a:ext>
              </a:extLst>
            </p:cNvPr>
            <p:cNvSpPr/>
            <p:nvPr/>
          </p:nvSpPr>
          <p:spPr>
            <a:xfrm>
              <a:off x="0" y="0"/>
              <a:ext cx="2308381" cy="2307552"/>
            </a:xfrm>
            <a:prstGeom prst="rect">
              <a:avLst/>
            </a:prstGeom>
            <a:solidFill>
              <a:srgbClr val="EDECED"/>
            </a:solidFill>
          </p:spPr>
        </p:sp>
        <p:sp>
          <p:nvSpPr>
            <p:cNvPr id="24" name="TextBox 24">
              <a:extLst>
                <a:ext uri="{FF2B5EF4-FFF2-40B4-BE49-F238E27FC236}">
                  <a16:creationId xmlns:a16="http://schemas.microsoft.com/office/drawing/2014/main" id="{E53092D6-3ACB-94E8-92D9-1E69CFE764DC}"/>
                </a:ext>
              </a:extLst>
            </p:cNvPr>
            <p:cNvSpPr txBox="1"/>
            <p:nvPr/>
          </p:nvSpPr>
          <p:spPr>
            <a:xfrm>
              <a:off x="524279" y="-4847"/>
              <a:ext cx="1259825" cy="2163156"/>
            </a:xfrm>
            <a:prstGeom prst="rect">
              <a:avLst/>
            </a:prstGeom>
          </p:spPr>
          <p:txBody>
            <a:bodyPr lIns="0" tIns="0" rIns="0" bIns="0" rtlCol="0" anchor="t">
              <a:spAutoFit/>
            </a:bodyPr>
            <a:lstStyle/>
            <a:p>
              <a:pPr algn="ctr">
                <a:lnSpc>
                  <a:spcPts val="13439"/>
                </a:lnSpc>
                <a:spcBef>
                  <a:spcPct val="0"/>
                </a:spcBef>
              </a:pPr>
              <a:r>
                <a:rPr lang="en-US" sz="9600" dirty="0">
                  <a:solidFill>
                    <a:srgbClr val="202020"/>
                  </a:solidFill>
                  <a:latin typeface="#9Slide04 Rokkitt ExtraBold" panose="00000900000000000000" pitchFamily="2" charset="0"/>
                </a:rPr>
                <a:t>I</a:t>
              </a:r>
            </a:p>
          </p:txBody>
        </p:sp>
      </p:grpSp>
      <p:grpSp>
        <p:nvGrpSpPr>
          <p:cNvPr id="25" name="Group 25">
            <a:extLst>
              <a:ext uri="{FF2B5EF4-FFF2-40B4-BE49-F238E27FC236}">
                <a16:creationId xmlns:a16="http://schemas.microsoft.com/office/drawing/2014/main" id="{82BAC8DF-C116-9E00-9F34-46FFBAE6F761}"/>
              </a:ext>
            </a:extLst>
          </p:cNvPr>
          <p:cNvGrpSpPr/>
          <p:nvPr/>
        </p:nvGrpSpPr>
        <p:grpSpPr>
          <a:xfrm>
            <a:off x="14325289" y="5386266"/>
            <a:ext cx="1731286" cy="1734299"/>
            <a:chOff x="0" y="-4847"/>
            <a:chExt cx="2308381" cy="2312399"/>
          </a:xfrm>
        </p:grpSpPr>
        <p:sp>
          <p:nvSpPr>
            <p:cNvPr id="26" name="AutoShape 26">
              <a:extLst>
                <a:ext uri="{FF2B5EF4-FFF2-40B4-BE49-F238E27FC236}">
                  <a16:creationId xmlns:a16="http://schemas.microsoft.com/office/drawing/2014/main" id="{07C8BADE-7998-5BDA-2C92-F2F4E6DEF6F6}"/>
                </a:ext>
              </a:extLst>
            </p:cNvPr>
            <p:cNvSpPr/>
            <p:nvPr/>
          </p:nvSpPr>
          <p:spPr>
            <a:xfrm>
              <a:off x="0" y="0"/>
              <a:ext cx="2308381" cy="2307552"/>
            </a:xfrm>
            <a:prstGeom prst="rect">
              <a:avLst/>
            </a:prstGeom>
            <a:solidFill>
              <a:srgbClr val="EDECED"/>
            </a:solidFill>
          </p:spPr>
        </p:sp>
        <p:sp>
          <p:nvSpPr>
            <p:cNvPr id="27" name="TextBox 27">
              <a:extLst>
                <a:ext uri="{FF2B5EF4-FFF2-40B4-BE49-F238E27FC236}">
                  <a16:creationId xmlns:a16="http://schemas.microsoft.com/office/drawing/2014/main" id="{F0CC485B-1651-E756-00B1-3C664BC629B8}"/>
                </a:ext>
              </a:extLst>
            </p:cNvPr>
            <p:cNvSpPr txBox="1"/>
            <p:nvPr/>
          </p:nvSpPr>
          <p:spPr>
            <a:xfrm>
              <a:off x="524279" y="-4847"/>
              <a:ext cx="1259825" cy="2163156"/>
            </a:xfrm>
            <a:prstGeom prst="rect">
              <a:avLst/>
            </a:prstGeom>
          </p:spPr>
          <p:txBody>
            <a:bodyPr lIns="0" tIns="0" rIns="0" bIns="0" rtlCol="0" anchor="t">
              <a:spAutoFit/>
            </a:bodyPr>
            <a:lstStyle/>
            <a:p>
              <a:pPr algn="ctr">
                <a:lnSpc>
                  <a:spcPts val="13439"/>
                </a:lnSpc>
                <a:spcBef>
                  <a:spcPct val="0"/>
                </a:spcBef>
              </a:pPr>
              <a:r>
                <a:rPr lang="en-US" sz="9600" dirty="0">
                  <a:solidFill>
                    <a:srgbClr val="202020"/>
                  </a:solidFill>
                  <a:latin typeface="#9Slide04 Rokkitt ExtraBold" panose="00000900000000000000" pitchFamily="2" charset="0"/>
                </a:rPr>
                <a:t>O</a:t>
              </a:r>
            </a:p>
          </p:txBody>
        </p:sp>
      </p:grpSp>
      <p:sp>
        <p:nvSpPr>
          <p:cNvPr id="28" name="TextBox 28">
            <a:extLst>
              <a:ext uri="{FF2B5EF4-FFF2-40B4-BE49-F238E27FC236}">
                <a16:creationId xmlns:a16="http://schemas.microsoft.com/office/drawing/2014/main" id="{7DFBC54F-C370-80C5-CEF7-8DBFFBEC6615}"/>
              </a:ext>
            </a:extLst>
          </p:cNvPr>
          <p:cNvSpPr txBox="1"/>
          <p:nvPr/>
        </p:nvSpPr>
        <p:spPr>
          <a:xfrm>
            <a:off x="4567190" y="8769280"/>
            <a:ext cx="8861689" cy="448918"/>
          </a:xfrm>
          <a:prstGeom prst="rect">
            <a:avLst/>
          </a:prstGeom>
        </p:spPr>
        <p:txBody>
          <a:bodyPr lIns="0" tIns="0" rIns="0" bIns="0" rtlCol="0" anchor="t">
            <a:spAutoFit/>
          </a:bodyPr>
          <a:lstStyle/>
          <a:p>
            <a:pPr algn="ctr">
              <a:lnSpc>
                <a:spcPts val="3604"/>
              </a:lnSpc>
              <a:spcBef>
                <a:spcPct val="0"/>
              </a:spcBef>
            </a:pPr>
            <a:r>
              <a:rPr lang="en-US" sz="2574" dirty="0" err="1">
                <a:latin typeface="#9Slide04 Rokkitt ExtraBold" panose="00000900000000000000" pitchFamily="2" charset="0"/>
              </a:rPr>
              <a:t>Nhanh</a:t>
            </a:r>
            <a:r>
              <a:rPr lang="en-US" sz="2574" dirty="0">
                <a:latin typeface="#9Slide04 Rokkitt ExtraBold" panose="00000900000000000000" pitchFamily="2" charset="0"/>
              </a:rPr>
              <a:t> </a:t>
            </a:r>
            <a:r>
              <a:rPr lang="en-US" sz="2574" dirty="0" err="1">
                <a:latin typeface="#9Slide04 Rokkitt ExtraBold" panose="00000900000000000000" pitchFamily="2" charset="0"/>
              </a:rPr>
              <a:t>lên</a:t>
            </a:r>
            <a:r>
              <a:rPr lang="en-US" sz="2574" dirty="0">
                <a:latin typeface="#9Slide04 Rokkitt ExtraBold" panose="00000900000000000000" pitchFamily="2" charset="0"/>
              </a:rPr>
              <a:t>! </a:t>
            </a:r>
            <a:r>
              <a:rPr lang="en-US" sz="2574" dirty="0" err="1">
                <a:latin typeface="#9Slide04 Rokkitt ExtraBold" panose="00000900000000000000" pitchFamily="2" charset="0"/>
              </a:rPr>
              <a:t>Viết</a:t>
            </a:r>
            <a:r>
              <a:rPr lang="en-US" sz="2574" dirty="0">
                <a:latin typeface="#9Slide04 Rokkitt ExtraBold" panose="00000900000000000000" pitchFamily="2" charset="0"/>
              </a:rPr>
              <a:t> </a:t>
            </a:r>
            <a:r>
              <a:rPr lang="en-US" sz="2574" dirty="0" err="1">
                <a:latin typeface="#9Slide04 Rokkitt ExtraBold" panose="00000900000000000000" pitchFamily="2" charset="0"/>
              </a:rPr>
              <a:t>các</a:t>
            </a:r>
            <a:r>
              <a:rPr lang="en-US" sz="2574" dirty="0">
                <a:latin typeface="#9Slide04 Rokkitt ExtraBold" panose="00000900000000000000" pitchFamily="2" charset="0"/>
              </a:rPr>
              <a:t> </a:t>
            </a:r>
            <a:r>
              <a:rPr lang="en-US" sz="2574" dirty="0" err="1">
                <a:latin typeface="#9Slide04 Rokkitt ExtraBold" panose="00000900000000000000" pitchFamily="2" charset="0"/>
              </a:rPr>
              <a:t>đáp</a:t>
            </a:r>
            <a:r>
              <a:rPr lang="en-US" sz="2574" dirty="0">
                <a:latin typeface="#9Slide04 Rokkitt ExtraBold" panose="00000900000000000000" pitchFamily="2" charset="0"/>
              </a:rPr>
              <a:t> </a:t>
            </a:r>
            <a:r>
              <a:rPr lang="en-US" sz="2574" dirty="0" err="1">
                <a:latin typeface="#9Slide04 Rokkitt ExtraBold" panose="00000900000000000000" pitchFamily="2" charset="0"/>
              </a:rPr>
              <a:t>án</a:t>
            </a:r>
            <a:r>
              <a:rPr lang="en-US" sz="2574" dirty="0">
                <a:latin typeface="#9Slide04 Rokkitt ExtraBold" panose="00000900000000000000" pitchFamily="2" charset="0"/>
              </a:rPr>
              <a:t> </a:t>
            </a:r>
            <a:r>
              <a:rPr lang="en-US" sz="2574" dirty="0" err="1">
                <a:latin typeface="#9Slide04 Rokkitt ExtraBold" panose="00000900000000000000" pitchFamily="2" charset="0"/>
              </a:rPr>
              <a:t>của</a:t>
            </a:r>
            <a:r>
              <a:rPr lang="en-US" sz="2574" dirty="0">
                <a:latin typeface="#9Slide04 Rokkitt ExtraBold" panose="00000900000000000000" pitchFamily="2" charset="0"/>
              </a:rPr>
              <a:t> </a:t>
            </a:r>
            <a:r>
              <a:rPr lang="en-US" sz="2574" dirty="0" err="1">
                <a:latin typeface="#9Slide04 Rokkitt ExtraBold" panose="00000900000000000000" pitchFamily="2" charset="0"/>
              </a:rPr>
              <a:t>bạn</a:t>
            </a:r>
            <a:r>
              <a:rPr lang="en-US" sz="2574" dirty="0">
                <a:latin typeface="#9Slide04 Rokkitt ExtraBold" panose="00000900000000000000" pitchFamily="2" charset="0"/>
              </a:rPr>
              <a:t>. </a:t>
            </a:r>
            <a:r>
              <a:rPr lang="en-US" sz="2574" dirty="0" err="1">
                <a:latin typeface="#9Slide04 Rokkitt ExtraBold" panose="00000900000000000000" pitchFamily="2" charset="0"/>
              </a:rPr>
              <a:t>Đồng</a:t>
            </a:r>
            <a:r>
              <a:rPr lang="en-US" sz="2574" dirty="0">
                <a:latin typeface="#9Slide04 Rokkitt ExtraBold" panose="00000900000000000000" pitchFamily="2" charset="0"/>
              </a:rPr>
              <a:t> </a:t>
            </a:r>
            <a:r>
              <a:rPr lang="en-US" sz="2574" dirty="0" err="1">
                <a:latin typeface="#9Slide04 Rokkitt ExtraBold" panose="00000900000000000000" pitchFamily="2" charset="0"/>
              </a:rPr>
              <a:t>hồ</a:t>
            </a:r>
            <a:r>
              <a:rPr lang="en-US" sz="2574" dirty="0">
                <a:latin typeface="#9Slide04 Rokkitt ExtraBold" panose="00000900000000000000" pitchFamily="2" charset="0"/>
              </a:rPr>
              <a:t> </a:t>
            </a:r>
            <a:r>
              <a:rPr lang="en-US" sz="2574" dirty="0" err="1">
                <a:latin typeface="#9Slide04 Rokkitt ExtraBold" panose="00000900000000000000" pitchFamily="2" charset="0"/>
              </a:rPr>
              <a:t>đang</a:t>
            </a:r>
            <a:r>
              <a:rPr lang="en-US" sz="2574" dirty="0">
                <a:latin typeface="#9Slide04 Rokkitt ExtraBold" panose="00000900000000000000" pitchFamily="2" charset="0"/>
              </a:rPr>
              <a:t> </a:t>
            </a:r>
            <a:r>
              <a:rPr lang="en-US" sz="2574" dirty="0" err="1">
                <a:latin typeface="#9Slide04 Rokkitt ExtraBold" panose="00000900000000000000" pitchFamily="2" charset="0"/>
              </a:rPr>
              <a:t>điểm</a:t>
            </a:r>
            <a:r>
              <a:rPr lang="en-US" sz="2574" dirty="0">
                <a:latin typeface="#9Slide04 Rokkitt ExtraBold" panose="00000900000000000000" pitchFamily="2" charset="0"/>
              </a:rPr>
              <a:t>.</a:t>
            </a:r>
          </a:p>
        </p:txBody>
      </p:sp>
      <p:sp>
        <p:nvSpPr>
          <p:cNvPr id="29" name="Freeform 29">
            <a:extLst>
              <a:ext uri="{FF2B5EF4-FFF2-40B4-BE49-F238E27FC236}">
                <a16:creationId xmlns:a16="http://schemas.microsoft.com/office/drawing/2014/main" id="{AB700F23-7546-10A0-5FF9-ECA692BAC75B}"/>
              </a:ext>
            </a:extLst>
          </p:cNvPr>
          <p:cNvSpPr/>
          <p:nvPr/>
        </p:nvSpPr>
        <p:spPr>
          <a:xfrm rot="-63618">
            <a:off x="5997399" y="2333888"/>
            <a:ext cx="2941064" cy="2085482"/>
          </a:xfrm>
          <a:custGeom>
            <a:avLst/>
            <a:gdLst/>
            <a:ahLst/>
            <a:cxnLst/>
            <a:rect l="l" t="t" r="r" b="b"/>
            <a:pathLst>
              <a:path w="2941064" h="2085482">
                <a:moveTo>
                  <a:pt x="0" y="0"/>
                </a:moveTo>
                <a:lnTo>
                  <a:pt x="2941064" y="0"/>
                </a:lnTo>
                <a:lnTo>
                  <a:pt x="2941064" y="2085482"/>
                </a:lnTo>
                <a:lnTo>
                  <a:pt x="0" y="2085482"/>
                </a:lnTo>
                <a:lnTo>
                  <a:pt x="0" y="0"/>
                </a:lnTo>
                <a:close/>
              </a:path>
            </a:pathLst>
          </a:custGeom>
          <a:blipFill>
            <a:blip>
              <a:extLst>
                <a:ext uri="{96DAC541-7B7A-43D3-8B79-37D633B846F1}">
                  <asvg:svgBlip xmlns:asvg="http://schemas.microsoft.com/office/drawing/2016/SVG/main" r:embed="rId6"/>
                </a:ext>
              </a:extLst>
            </a:blip>
            <a:stretch>
              <a:fillRect/>
            </a:stretch>
          </a:blipFill>
        </p:spPr>
      </p:sp>
      <p:sp>
        <p:nvSpPr>
          <p:cNvPr id="30" name="Freeform 30">
            <a:extLst>
              <a:ext uri="{FF2B5EF4-FFF2-40B4-BE49-F238E27FC236}">
                <a16:creationId xmlns:a16="http://schemas.microsoft.com/office/drawing/2014/main" id="{5E8B032A-3ABB-9973-5494-7E1AD9A9FB30}"/>
              </a:ext>
            </a:extLst>
          </p:cNvPr>
          <p:cNvSpPr/>
          <p:nvPr/>
        </p:nvSpPr>
        <p:spPr>
          <a:xfrm rot="5325011">
            <a:off x="14912005" y="6552474"/>
            <a:ext cx="2682347" cy="2783568"/>
          </a:xfrm>
          <a:custGeom>
            <a:avLst/>
            <a:gdLst/>
            <a:ahLst/>
            <a:cxnLst/>
            <a:rect l="l" t="t" r="r" b="b"/>
            <a:pathLst>
              <a:path w="2682347" h="2783568">
                <a:moveTo>
                  <a:pt x="0" y="0"/>
                </a:moveTo>
                <a:lnTo>
                  <a:pt x="2682347" y="0"/>
                </a:lnTo>
                <a:lnTo>
                  <a:pt x="2682347" y="2783568"/>
                </a:lnTo>
                <a:lnTo>
                  <a:pt x="0" y="2783568"/>
                </a:lnTo>
                <a:lnTo>
                  <a:pt x="0" y="0"/>
                </a:lnTo>
                <a:close/>
              </a:path>
            </a:pathLst>
          </a:custGeom>
          <a:blipFill>
            <a:blip>
              <a:extLst>
                <a:ext uri="{96DAC541-7B7A-43D3-8B79-37D633B846F1}">
                  <asvg:svgBlip xmlns:asvg="http://schemas.microsoft.com/office/drawing/2016/SVG/main" r:embed="rId7"/>
                </a:ext>
              </a:extLst>
            </a:blip>
            <a:stretch>
              <a:fillRect/>
            </a:stretch>
          </a:blipFill>
        </p:spPr>
      </p:sp>
      <p:sp>
        <p:nvSpPr>
          <p:cNvPr id="31" name="Freeform 31">
            <a:extLst>
              <a:ext uri="{FF2B5EF4-FFF2-40B4-BE49-F238E27FC236}">
                <a16:creationId xmlns:a16="http://schemas.microsoft.com/office/drawing/2014/main" id="{7CC2B8E3-4BB8-224D-7BE8-16464DEB3ABD}"/>
              </a:ext>
            </a:extLst>
          </p:cNvPr>
          <p:cNvSpPr/>
          <p:nvPr/>
        </p:nvSpPr>
        <p:spPr>
          <a:xfrm>
            <a:off x="15949" y="5595828"/>
            <a:ext cx="2240514" cy="2667278"/>
          </a:xfrm>
          <a:custGeom>
            <a:avLst/>
            <a:gdLst/>
            <a:ahLst/>
            <a:cxnLst/>
            <a:rect l="l" t="t" r="r" b="b"/>
            <a:pathLst>
              <a:path w="2240514" h="2667278">
                <a:moveTo>
                  <a:pt x="0" y="0"/>
                </a:moveTo>
                <a:lnTo>
                  <a:pt x="2240514" y="0"/>
                </a:lnTo>
                <a:lnTo>
                  <a:pt x="2240514" y="2667279"/>
                </a:lnTo>
                <a:lnTo>
                  <a:pt x="0" y="2667279"/>
                </a:lnTo>
                <a:lnTo>
                  <a:pt x="0" y="0"/>
                </a:lnTo>
                <a:close/>
              </a:path>
            </a:pathLst>
          </a:custGeom>
          <a:blipFill>
            <a:blip>
              <a:extLst>
                <a:ext uri="{96DAC541-7B7A-43D3-8B79-37D633B846F1}">
                  <asvg:svgBlip xmlns:asvg="http://schemas.microsoft.com/office/drawing/2016/SVG/main" r:embed="rId8"/>
                </a:ext>
              </a:extLst>
            </a:blip>
            <a:stretch>
              <a:fillRect/>
            </a:stretch>
          </a:blipFill>
        </p:spPr>
      </p:sp>
      <p:pic>
        <p:nvPicPr>
          <p:cNvPr id="32" name="ĐỒNG HỒ ĐẾM NGƯỢC 30s MP4 Phan Linh">
            <a:hlinkClick r:id="" action="ppaction://media"/>
            <a:extLst>
              <a:ext uri="{FF2B5EF4-FFF2-40B4-BE49-F238E27FC236}">
                <a16:creationId xmlns:a16="http://schemas.microsoft.com/office/drawing/2014/main" id="{E704EF9C-76FC-5A68-C119-93A69BD62F52}"/>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758766" y="2153775"/>
            <a:ext cx="4029733" cy="2277401"/>
          </a:xfrm>
          <a:prstGeom prst="rect">
            <a:avLst/>
          </a:prstGeom>
        </p:spPr>
      </p:pic>
    </p:spTree>
    <p:extLst>
      <p:ext uri="{BB962C8B-B14F-4D97-AF65-F5344CB8AC3E}">
        <p14:creationId xmlns:p14="http://schemas.microsoft.com/office/powerpoint/2010/main" val="412012950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par>
                                <p:cTn id="11" presetID="16" presetClass="entr" presetSubtype="21"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barn(inVertical)">
                                      <p:cBhvr>
                                        <p:cTn id="13" dur="500"/>
                                        <p:tgtEl>
                                          <p:spTgt spid="13"/>
                                        </p:tgtEl>
                                      </p:cBhvr>
                                    </p:animEffect>
                                  </p:childTnLst>
                                </p:cTn>
                              </p:par>
                              <p:par>
                                <p:cTn id="14" presetID="16" presetClass="entr" presetSubtype="21"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barn(inVertical)">
                                      <p:cBhvr>
                                        <p:cTn id="16" dur="500"/>
                                        <p:tgtEl>
                                          <p:spTgt spid="16"/>
                                        </p:tgtEl>
                                      </p:cBhvr>
                                    </p:animEffect>
                                  </p:childTnLst>
                                </p:cTn>
                              </p:par>
                              <p:par>
                                <p:cTn id="17" presetID="16" presetClass="entr" presetSubtype="21"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barn(inVertical)">
                                      <p:cBhvr>
                                        <p:cTn id="19" dur="500"/>
                                        <p:tgtEl>
                                          <p:spTgt spid="19"/>
                                        </p:tgtEl>
                                      </p:cBhvr>
                                    </p:animEffect>
                                  </p:childTnLst>
                                </p:cTn>
                              </p:par>
                              <p:par>
                                <p:cTn id="20" presetID="16" presetClass="entr" presetSubtype="21"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barn(inVertical)">
                                      <p:cBhvr>
                                        <p:cTn id="22" dur="500"/>
                                        <p:tgtEl>
                                          <p:spTgt spid="22"/>
                                        </p:tgtEl>
                                      </p:cBhvr>
                                    </p:animEffect>
                                  </p:childTnLst>
                                </p:cTn>
                              </p:par>
                              <p:par>
                                <p:cTn id="23" presetID="16" presetClass="entr" presetSubtype="21" fill="hold" nodeType="with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barn(inVertical)">
                                      <p:cBhvr>
                                        <p:cTn id="25" dur="500"/>
                                        <p:tgtEl>
                                          <p:spTgt spid="25"/>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mediacall" presetSubtype="0" fill="hold" nodeType="clickEffect">
                                  <p:stCondLst>
                                    <p:cond delay="0"/>
                                  </p:stCondLst>
                                  <p:childTnLst>
                                    <p:cmd type="call" cmd="playFrom(0.0)">
                                      <p:cBhvr>
                                        <p:cTn id="29" dur="44768" fill="hold"/>
                                        <p:tgtEl>
                                          <p:spTgt spid="3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30" fill="hold" display="0">
                  <p:stCondLst>
                    <p:cond delay="indefinite"/>
                  </p:stCondLst>
                </p:cTn>
                <p:tgtEl>
                  <p:spTgt spid="32"/>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a:lum/>
            <a:extLst>
              <a:ext uri="{96DAC541-7B7A-43D3-8B79-37D633B846F1}">
                <asvg:svgBlip xmlns:asvg="http://schemas.microsoft.com/office/drawing/2016/SVG/main" r:embed="rId5"/>
              </a:ext>
            </a:extLst>
          </a:blip>
          <a:srcRect/>
          <a:stretch>
            <a:fillRect t="-26000" b="-26000"/>
          </a:stretch>
        </a:blipFill>
        <a:effectLst/>
      </p:bgPr>
    </p:bg>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452A3405-3DD0-4E71-C40D-4087078CC02F}"/>
              </a:ext>
            </a:extLst>
          </p:cNvPr>
          <p:cNvGrpSpPr/>
          <p:nvPr/>
        </p:nvGrpSpPr>
        <p:grpSpPr>
          <a:xfrm>
            <a:off x="8658407" y="1819993"/>
            <a:ext cx="4468666" cy="1664410"/>
            <a:chOff x="53968" y="160633"/>
            <a:chExt cx="5958222" cy="2219213"/>
          </a:xfrm>
        </p:grpSpPr>
        <p:sp>
          <p:nvSpPr>
            <p:cNvPr id="3" name="AutoShape 3">
              <a:extLst>
                <a:ext uri="{FF2B5EF4-FFF2-40B4-BE49-F238E27FC236}">
                  <a16:creationId xmlns:a16="http://schemas.microsoft.com/office/drawing/2014/main" id="{2F77ABC6-E6A6-27C3-2988-7F57267C2C2D}"/>
                </a:ext>
              </a:extLst>
            </p:cNvPr>
            <p:cNvSpPr/>
            <p:nvPr/>
          </p:nvSpPr>
          <p:spPr>
            <a:xfrm rot="187291">
              <a:off x="53968" y="160633"/>
              <a:ext cx="5958222" cy="2144514"/>
            </a:xfrm>
            <a:prstGeom prst="rect">
              <a:avLst/>
            </a:prstGeom>
            <a:solidFill>
              <a:srgbClr val="3A9D76"/>
            </a:solidFill>
          </p:spPr>
        </p:sp>
        <p:sp>
          <p:nvSpPr>
            <p:cNvPr id="4" name="TextBox 4">
              <a:extLst>
                <a:ext uri="{FF2B5EF4-FFF2-40B4-BE49-F238E27FC236}">
                  <a16:creationId xmlns:a16="http://schemas.microsoft.com/office/drawing/2014/main" id="{76E3C321-E68D-311F-77BE-7AF53914A6FA}"/>
                </a:ext>
              </a:extLst>
            </p:cNvPr>
            <p:cNvSpPr txBox="1"/>
            <p:nvPr/>
          </p:nvSpPr>
          <p:spPr>
            <a:xfrm rot="190262">
              <a:off x="431939" y="216691"/>
              <a:ext cx="5206006" cy="2163155"/>
            </a:xfrm>
            <a:prstGeom prst="rect">
              <a:avLst/>
            </a:prstGeom>
          </p:spPr>
          <p:txBody>
            <a:bodyPr lIns="0" tIns="0" rIns="0" bIns="0" rtlCol="0" anchor="t">
              <a:spAutoFit/>
            </a:bodyPr>
            <a:lstStyle/>
            <a:p>
              <a:pPr algn="ctr">
                <a:lnSpc>
                  <a:spcPts val="13439"/>
                </a:lnSpc>
                <a:spcBef>
                  <a:spcPct val="0"/>
                </a:spcBef>
              </a:pPr>
              <a:r>
                <a:rPr lang="en-US" sz="9600">
                  <a:solidFill>
                    <a:srgbClr val="202020"/>
                  </a:solidFill>
                  <a:latin typeface="#9Slide04 Rokkitt ExtraBold" panose="00000900000000000000" pitchFamily="2" charset="0"/>
                </a:rPr>
                <a:t>3</a:t>
              </a:r>
            </a:p>
          </p:txBody>
        </p:sp>
      </p:grpSp>
      <p:sp>
        <p:nvSpPr>
          <p:cNvPr id="5" name="AutoShape 5">
            <a:extLst>
              <a:ext uri="{FF2B5EF4-FFF2-40B4-BE49-F238E27FC236}">
                <a16:creationId xmlns:a16="http://schemas.microsoft.com/office/drawing/2014/main" id="{4247071E-5E7A-5A30-CDC6-1A82161DEBBC}"/>
              </a:ext>
            </a:extLst>
          </p:cNvPr>
          <p:cNvSpPr/>
          <p:nvPr/>
        </p:nvSpPr>
        <p:spPr>
          <a:xfrm rot="-422794">
            <a:off x="5096374" y="690972"/>
            <a:ext cx="4592609" cy="1458754"/>
          </a:xfrm>
          <a:prstGeom prst="rect">
            <a:avLst/>
          </a:prstGeom>
          <a:solidFill>
            <a:srgbClr val="FF4F63"/>
          </a:solidFill>
        </p:spPr>
      </p:sp>
      <p:sp>
        <p:nvSpPr>
          <p:cNvPr id="6" name="TextBox 6">
            <a:extLst>
              <a:ext uri="{FF2B5EF4-FFF2-40B4-BE49-F238E27FC236}">
                <a16:creationId xmlns:a16="http://schemas.microsoft.com/office/drawing/2014/main" id="{E52765C5-F6BE-8FFF-36D4-12D6C1AAEAFB}"/>
              </a:ext>
            </a:extLst>
          </p:cNvPr>
          <p:cNvSpPr txBox="1"/>
          <p:nvPr/>
        </p:nvSpPr>
        <p:spPr>
          <a:xfrm rot="-422794">
            <a:off x="5436119" y="422862"/>
            <a:ext cx="3889906" cy="1651621"/>
          </a:xfrm>
          <a:prstGeom prst="rect">
            <a:avLst/>
          </a:prstGeom>
        </p:spPr>
        <p:txBody>
          <a:bodyPr lIns="0" tIns="0" rIns="0" bIns="0" rtlCol="0" anchor="t">
            <a:spAutoFit/>
          </a:bodyPr>
          <a:lstStyle/>
          <a:p>
            <a:pPr algn="ctr">
              <a:lnSpc>
                <a:spcPts val="13439"/>
              </a:lnSpc>
              <a:spcBef>
                <a:spcPct val="0"/>
              </a:spcBef>
            </a:pPr>
            <a:r>
              <a:rPr lang="en-US" sz="9600">
                <a:solidFill>
                  <a:srgbClr val="202020"/>
                </a:solidFill>
                <a:latin typeface="#9Slide04 Rokkitt ExtraBold" panose="00000900000000000000" pitchFamily="2" charset="0"/>
              </a:rPr>
              <a:t>Vòng </a:t>
            </a:r>
          </a:p>
        </p:txBody>
      </p:sp>
      <p:grpSp>
        <p:nvGrpSpPr>
          <p:cNvPr id="7" name="Group 7">
            <a:extLst>
              <a:ext uri="{FF2B5EF4-FFF2-40B4-BE49-F238E27FC236}">
                <a16:creationId xmlns:a16="http://schemas.microsoft.com/office/drawing/2014/main" id="{11483D52-EBB8-E162-CAC9-A9C4507817BF}"/>
              </a:ext>
            </a:extLst>
          </p:cNvPr>
          <p:cNvGrpSpPr/>
          <p:nvPr/>
        </p:nvGrpSpPr>
        <p:grpSpPr>
          <a:xfrm>
            <a:off x="2231425" y="4955156"/>
            <a:ext cx="1731286" cy="1734299"/>
            <a:chOff x="0" y="-4847"/>
            <a:chExt cx="2308381" cy="2312399"/>
          </a:xfrm>
        </p:grpSpPr>
        <p:sp>
          <p:nvSpPr>
            <p:cNvPr id="8" name="AutoShape 8">
              <a:extLst>
                <a:ext uri="{FF2B5EF4-FFF2-40B4-BE49-F238E27FC236}">
                  <a16:creationId xmlns:a16="http://schemas.microsoft.com/office/drawing/2014/main" id="{9B03B727-EC31-4A7B-0BE6-C45016E4F40D}"/>
                </a:ext>
              </a:extLst>
            </p:cNvPr>
            <p:cNvSpPr/>
            <p:nvPr/>
          </p:nvSpPr>
          <p:spPr>
            <a:xfrm>
              <a:off x="0" y="0"/>
              <a:ext cx="2308381" cy="2307552"/>
            </a:xfrm>
            <a:prstGeom prst="rect">
              <a:avLst/>
            </a:prstGeom>
            <a:solidFill>
              <a:srgbClr val="EDECED"/>
            </a:solidFill>
          </p:spPr>
        </p:sp>
        <p:sp>
          <p:nvSpPr>
            <p:cNvPr id="9" name="TextBox 9">
              <a:extLst>
                <a:ext uri="{FF2B5EF4-FFF2-40B4-BE49-F238E27FC236}">
                  <a16:creationId xmlns:a16="http://schemas.microsoft.com/office/drawing/2014/main" id="{63465470-4551-39E7-1620-5243ACE2B46C}"/>
                </a:ext>
              </a:extLst>
            </p:cNvPr>
            <p:cNvSpPr txBox="1"/>
            <p:nvPr/>
          </p:nvSpPr>
          <p:spPr>
            <a:xfrm>
              <a:off x="524279" y="-4847"/>
              <a:ext cx="1259825" cy="2163156"/>
            </a:xfrm>
            <a:prstGeom prst="rect">
              <a:avLst/>
            </a:prstGeom>
          </p:spPr>
          <p:txBody>
            <a:bodyPr lIns="0" tIns="0" rIns="0" bIns="0" rtlCol="0" anchor="t">
              <a:spAutoFit/>
            </a:bodyPr>
            <a:lstStyle/>
            <a:p>
              <a:pPr algn="ctr">
                <a:lnSpc>
                  <a:spcPts val="13439"/>
                </a:lnSpc>
                <a:spcBef>
                  <a:spcPct val="0"/>
                </a:spcBef>
              </a:pPr>
              <a:r>
                <a:rPr lang="en-US" sz="9600" dirty="0">
                  <a:solidFill>
                    <a:srgbClr val="202020"/>
                  </a:solidFill>
                  <a:latin typeface="#9Slide04 Rokkitt ExtraBold" panose="00000900000000000000" pitchFamily="2" charset="0"/>
                </a:rPr>
                <a:t>B</a:t>
              </a:r>
            </a:p>
          </p:txBody>
        </p:sp>
      </p:grpSp>
      <p:grpSp>
        <p:nvGrpSpPr>
          <p:cNvPr id="10" name="Group 10">
            <a:extLst>
              <a:ext uri="{FF2B5EF4-FFF2-40B4-BE49-F238E27FC236}">
                <a16:creationId xmlns:a16="http://schemas.microsoft.com/office/drawing/2014/main" id="{4952E81B-B2B9-5A69-9279-A77D7FADC8E6}"/>
              </a:ext>
            </a:extLst>
          </p:cNvPr>
          <p:cNvGrpSpPr/>
          <p:nvPr/>
        </p:nvGrpSpPr>
        <p:grpSpPr>
          <a:xfrm>
            <a:off x="4247069" y="4950680"/>
            <a:ext cx="1731286" cy="1742910"/>
            <a:chOff x="0" y="-5303"/>
            <a:chExt cx="2308381" cy="2323880"/>
          </a:xfrm>
        </p:grpSpPr>
        <p:sp>
          <p:nvSpPr>
            <p:cNvPr id="11" name="AutoShape 11">
              <a:extLst>
                <a:ext uri="{FF2B5EF4-FFF2-40B4-BE49-F238E27FC236}">
                  <a16:creationId xmlns:a16="http://schemas.microsoft.com/office/drawing/2014/main" id="{FC4D93CA-EB99-E15A-69CF-F96FA35183CC}"/>
                </a:ext>
              </a:extLst>
            </p:cNvPr>
            <p:cNvSpPr/>
            <p:nvPr/>
          </p:nvSpPr>
          <p:spPr>
            <a:xfrm>
              <a:off x="0" y="0"/>
              <a:ext cx="2308381" cy="2318577"/>
            </a:xfrm>
            <a:prstGeom prst="rect">
              <a:avLst/>
            </a:prstGeom>
            <a:solidFill>
              <a:srgbClr val="EDECED"/>
            </a:solidFill>
          </p:spPr>
        </p:sp>
        <p:sp>
          <p:nvSpPr>
            <p:cNvPr id="12" name="TextBox 12">
              <a:extLst>
                <a:ext uri="{FF2B5EF4-FFF2-40B4-BE49-F238E27FC236}">
                  <a16:creationId xmlns:a16="http://schemas.microsoft.com/office/drawing/2014/main" id="{66460813-068A-E303-9E34-F9FF7CA7FE52}"/>
                </a:ext>
              </a:extLst>
            </p:cNvPr>
            <p:cNvSpPr txBox="1"/>
            <p:nvPr/>
          </p:nvSpPr>
          <p:spPr>
            <a:xfrm>
              <a:off x="482401" y="-5303"/>
              <a:ext cx="1343578" cy="2163156"/>
            </a:xfrm>
            <a:prstGeom prst="rect">
              <a:avLst/>
            </a:prstGeom>
          </p:spPr>
          <p:txBody>
            <a:bodyPr lIns="0" tIns="0" rIns="0" bIns="0" rtlCol="0" anchor="t">
              <a:spAutoFit/>
            </a:bodyPr>
            <a:lstStyle/>
            <a:p>
              <a:pPr algn="ctr">
                <a:lnSpc>
                  <a:spcPts val="13439"/>
                </a:lnSpc>
                <a:spcBef>
                  <a:spcPct val="0"/>
                </a:spcBef>
              </a:pPr>
              <a:r>
                <a:rPr lang="en-US" sz="9600" dirty="0">
                  <a:solidFill>
                    <a:srgbClr val="202020"/>
                  </a:solidFill>
                  <a:latin typeface="#9Slide04 Rokkitt ExtraBold" panose="00000900000000000000" pitchFamily="2" charset="0"/>
                </a:rPr>
                <a:t>H</a:t>
              </a:r>
            </a:p>
          </p:txBody>
        </p:sp>
      </p:grpSp>
      <p:grpSp>
        <p:nvGrpSpPr>
          <p:cNvPr id="13" name="Group 13">
            <a:extLst>
              <a:ext uri="{FF2B5EF4-FFF2-40B4-BE49-F238E27FC236}">
                <a16:creationId xmlns:a16="http://schemas.microsoft.com/office/drawing/2014/main" id="{8B1B9167-0F9E-8AD9-9D54-64917781FB77}"/>
              </a:ext>
            </a:extLst>
          </p:cNvPr>
          <p:cNvGrpSpPr/>
          <p:nvPr/>
        </p:nvGrpSpPr>
        <p:grpSpPr>
          <a:xfrm>
            <a:off x="6262713" y="4955156"/>
            <a:ext cx="1731286" cy="1734299"/>
            <a:chOff x="0" y="-4847"/>
            <a:chExt cx="2308381" cy="2312399"/>
          </a:xfrm>
        </p:grpSpPr>
        <p:sp>
          <p:nvSpPr>
            <p:cNvPr id="14" name="AutoShape 14">
              <a:extLst>
                <a:ext uri="{FF2B5EF4-FFF2-40B4-BE49-F238E27FC236}">
                  <a16:creationId xmlns:a16="http://schemas.microsoft.com/office/drawing/2014/main" id="{0A13671F-64F2-26C4-E5C6-1894432C8D0A}"/>
                </a:ext>
              </a:extLst>
            </p:cNvPr>
            <p:cNvSpPr/>
            <p:nvPr/>
          </p:nvSpPr>
          <p:spPr>
            <a:xfrm>
              <a:off x="0" y="0"/>
              <a:ext cx="2308381" cy="2307552"/>
            </a:xfrm>
            <a:prstGeom prst="rect">
              <a:avLst/>
            </a:prstGeom>
            <a:solidFill>
              <a:srgbClr val="EDECED"/>
            </a:solidFill>
          </p:spPr>
        </p:sp>
        <p:sp>
          <p:nvSpPr>
            <p:cNvPr id="15" name="TextBox 15">
              <a:extLst>
                <a:ext uri="{FF2B5EF4-FFF2-40B4-BE49-F238E27FC236}">
                  <a16:creationId xmlns:a16="http://schemas.microsoft.com/office/drawing/2014/main" id="{5767BCED-E118-4114-9624-5447211C193C}"/>
                </a:ext>
              </a:extLst>
            </p:cNvPr>
            <p:cNvSpPr txBox="1"/>
            <p:nvPr/>
          </p:nvSpPr>
          <p:spPr>
            <a:xfrm>
              <a:off x="524279" y="-4847"/>
              <a:ext cx="1259825" cy="2163156"/>
            </a:xfrm>
            <a:prstGeom prst="rect">
              <a:avLst/>
            </a:prstGeom>
          </p:spPr>
          <p:txBody>
            <a:bodyPr lIns="0" tIns="0" rIns="0" bIns="0" rtlCol="0" anchor="t">
              <a:spAutoFit/>
            </a:bodyPr>
            <a:lstStyle/>
            <a:p>
              <a:pPr algn="ctr">
                <a:lnSpc>
                  <a:spcPts val="13439"/>
                </a:lnSpc>
                <a:spcBef>
                  <a:spcPct val="0"/>
                </a:spcBef>
              </a:pPr>
              <a:r>
                <a:rPr lang="en-US" sz="9600" dirty="0">
                  <a:solidFill>
                    <a:srgbClr val="202020"/>
                  </a:solidFill>
                  <a:latin typeface="#9Slide04 Rokkitt ExtraBold" panose="00000900000000000000" pitchFamily="2" charset="0"/>
                </a:rPr>
                <a:t>C</a:t>
              </a:r>
            </a:p>
          </p:txBody>
        </p:sp>
      </p:grpSp>
      <p:grpSp>
        <p:nvGrpSpPr>
          <p:cNvPr id="16" name="Group 16">
            <a:extLst>
              <a:ext uri="{FF2B5EF4-FFF2-40B4-BE49-F238E27FC236}">
                <a16:creationId xmlns:a16="http://schemas.microsoft.com/office/drawing/2014/main" id="{ED85D387-D1DA-DBDD-BA46-47C2EA84B217}"/>
              </a:ext>
            </a:extLst>
          </p:cNvPr>
          <p:cNvGrpSpPr/>
          <p:nvPr/>
        </p:nvGrpSpPr>
        <p:grpSpPr>
          <a:xfrm>
            <a:off x="8278357" y="4955156"/>
            <a:ext cx="1731286" cy="1734299"/>
            <a:chOff x="0" y="-4847"/>
            <a:chExt cx="2308381" cy="2312399"/>
          </a:xfrm>
        </p:grpSpPr>
        <p:sp>
          <p:nvSpPr>
            <p:cNvPr id="17" name="AutoShape 17">
              <a:extLst>
                <a:ext uri="{FF2B5EF4-FFF2-40B4-BE49-F238E27FC236}">
                  <a16:creationId xmlns:a16="http://schemas.microsoft.com/office/drawing/2014/main" id="{B1E83B51-0FFF-FEAD-FA87-25885BA5D3E4}"/>
                </a:ext>
              </a:extLst>
            </p:cNvPr>
            <p:cNvSpPr/>
            <p:nvPr/>
          </p:nvSpPr>
          <p:spPr>
            <a:xfrm>
              <a:off x="0" y="0"/>
              <a:ext cx="2308381" cy="2307552"/>
            </a:xfrm>
            <a:prstGeom prst="rect">
              <a:avLst/>
            </a:prstGeom>
            <a:solidFill>
              <a:srgbClr val="EDECED"/>
            </a:solidFill>
          </p:spPr>
        </p:sp>
        <p:sp>
          <p:nvSpPr>
            <p:cNvPr id="18" name="TextBox 18">
              <a:extLst>
                <a:ext uri="{FF2B5EF4-FFF2-40B4-BE49-F238E27FC236}">
                  <a16:creationId xmlns:a16="http://schemas.microsoft.com/office/drawing/2014/main" id="{B07F51C4-9371-80C5-C518-A88A6EE806D5}"/>
                </a:ext>
              </a:extLst>
            </p:cNvPr>
            <p:cNvSpPr txBox="1"/>
            <p:nvPr/>
          </p:nvSpPr>
          <p:spPr>
            <a:xfrm>
              <a:off x="524279" y="-4847"/>
              <a:ext cx="1259825" cy="2163156"/>
            </a:xfrm>
            <a:prstGeom prst="rect">
              <a:avLst/>
            </a:prstGeom>
          </p:spPr>
          <p:txBody>
            <a:bodyPr lIns="0" tIns="0" rIns="0" bIns="0" rtlCol="0" anchor="t">
              <a:spAutoFit/>
            </a:bodyPr>
            <a:lstStyle/>
            <a:p>
              <a:pPr algn="ctr">
                <a:lnSpc>
                  <a:spcPts val="13439"/>
                </a:lnSpc>
                <a:spcBef>
                  <a:spcPct val="0"/>
                </a:spcBef>
              </a:pPr>
              <a:r>
                <a:rPr lang="en-US" sz="9600" dirty="0">
                  <a:solidFill>
                    <a:srgbClr val="202020"/>
                  </a:solidFill>
                  <a:latin typeface="#9Slide04 Rokkitt ExtraBold" panose="00000900000000000000" pitchFamily="2" charset="0"/>
                </a:rPr>
                <a:t>T</a:t>
              </a:r>
            </a:p>
          </p:txBody>
        </p:sp>
      </p:grpSp>
      <p:grpSp>
        <p:nvGrpSpPr>
          <p:cNvPr id="19" name="Group 19">
            <a:extLst>
              <a:ext uri="{FF2B5EF4-FFF2-40B4-BE49-F238E27FC236}">
                <a16:creationId xmlns:a16="http://schemas.microsoft.com/office/drawing/2014/main" id="{5455F1ED-67BC-D501-1ACD-E353CB9E6A22}"/>
              </a:ext>
            </a:extLst>
          </p:cNvPr>
          <p:cNvGrpSpPr/>
          <p:nvPr/>
        </p:nvGrpSpPr>
        <p:grpSpPr>
          <a:xfrm>
            <a:off x="10294001" y="4955156"/>
            <a:ext cx="1731286" cy="1734299"/>
            <a:chOff x="0" y="-4847"/>
            <a:chExt cx="2308381" cy="2312399"/>
          </a:xfrm>
        </p:grpSpPr>
        <p:sp>
          <p:nvSpPr>
            <p:cNvPr id="20" name="AutoShape 20">
              <a:extLst>
                <a:ext uri="{FF2B5EF4-FFF2-40B4-BE49-F238E27FC236}">
                  <a16:creationId xmlns:a16="http://schemas.microsoft.com/office/drawing/2014/main" id="{76686F7A-4A39-166F-E880-0D1AEEE0001D}"/>
                </a:ext>
              </a:extLst>
            </p:cNvPr>
            <p:cNvSpPr/>
            <p:nvPr/>
          </p:nvSpPr>
          <p:spPr>
            <a:xfrm>
              <a:off x="0" y="0"/>
              <a:ext cx="2308381" cy="2307552"/>
            </a:xfrm>
            <a:prstGeom prst="rect">
              <a:avLst/>
            </a:prstGeom>
            <a:solidFill>
              <a:srgbClr val="EDECED"/>
            </a:solidFill>
          </p:spPr>
        </p:sp>
        <p:sp>
          <p:nvSpPr>
            <p:cNvPr id="21" name="TextBox 21">
              <a:extLst>
                <a:ext uri="{FF2B5EF4-FFF2-40B4-BE49-F238E27FC236}">
                  <a16:creationId xmlns:a16="http://schemas.microsoft.com/office/drawing/2014/main" id="{48580FD0-46B9-89CE-AEFB-E5BC0A15CCE9}"/>
                </a:ext>
              </a:extLst>
            </p:cNvPr>
            <p:cNvSpPr txBox="1"/>
            <p:nvPr/>
          </p:nvSpPr>
          <p:spPr>
            <a:xfrm>
              <a:off x="524279" y="-4847"/>
              <a:ext cx="1259825" cy="2163156"/>
            </a:xfrm>
            <a:prstGeom prst="rect">
              <a:avLst/>
            </a:prstGeom>
          </p:spPr>
          <p:txBody>
            <a:bodyPr lIns="0" tIns="0" rIns="0" bIns="0" rtlCol="0" anchor="t">
              <a:spAutoFit/>
            </a:bodyPr>
            <a:lstStyle/>
            <a:p>
              <a:pPr algn="ctr">
                <a:lnSpc>
                  <a:spcPts val="13439"/>
                </a:lnSpc>
                <a:spcBef>
                  <a:spcPct val="0"/>
                </a:spcBef>
              </a:pPr>
              <a:r>
                <a:rPr lang="en-US" sz="9600" dirty="0">
                  <a:solidFill>
                    <a:srgbClr val="202020"/>
                  </a:solidFill>
                  <a:latin typeface="#9Slide04 Rokkitt ExtraBold" panose="00000900000000000000" pitchFamily="2" charset="0"/>
                </a:rPr>
                <a:t>H</a:t>
              </a:r>
            </a:p>
          </p:txBody>
        </p:sp>
      </p:grpSp>
      <p:grpSp>
        <p:nvGrpSpPr>
          <p:cNvPr id="22" name="Group 22">
            <a:extLst>
              <a:ext uri="{FF2B5EF4-FFF2-40B4-BE49-F238E27FC236}">
                <a16:creationId xmlns:a16="http://schemas.microsoft.com/office/drawing/2014/main" id="{34469481-6C31-76D0-6BFE-20E196F434C0}"/>
              </a:ext>
            </a:extLst>
          </p:cNvPr>
          <p:cNvGrpSpPr/>
          <p:nvPr/>
        </p:nvGrpSpPr>
        <p:grpSpPr>
          <a:xfrm>
            <a:off x="12309645" y="4955156"/>
            <a:ext cx="1731286" cy="1734299"/>
            <a:chOff x="0" y="-4847"/>
            <a:chExt cx="2308381" cy="2312399"/>
          </a:xfrm>
        </p:grpSpPr>
        <p:sp>
          <p:nvSpPr>
            <p:cNvPr id="23" name="AutoShape 23">
              <a:extLst>
                <a:ext uri="{FF2B5EF4-FFF2-40B4-BE49-F238E27FC236}">
                  <a16:creationId xmlns:a16="http://schemas.microsoft.com/office/drawing/2014/main" id="{6373C58C-C492-BC50-E29F-07ABFD96B3D4}"/>
                </a:ext>
              </a:extLst>
            </p:cNvPr>
            <p:cNvSpPr/>
            <p:nvPr/>
          </p:nvSpPr>
          <p:spPr>
            <a:xfrm>
              <a:off x="0" y="0"/>
              <a:ext cx="2308381" cy="2307552"/>
            </a:xfrm>
            <a:prstGeom prst="rect">
              <a:avLst/>
            </a:prstGeom>
            <a:solidFill>
              <a:srgbClr val="EDECED"/>
            </a:solidFill>
          </p:spPr>
        </p:sp>
        <p:sp>
          <p:nvSpPr>
            <p:cNvPr id="24" name="TextBox 24">
              <a:extLst>
                <a:ext uri="{FF2B5EF4-FFF2-40B4-BE49-F238E27FC236}">
                  <a16:creationId xmlns:a16="http://schemas.microsoft.com/office/drawing/2014/main" id="{E53092D6-3ACB-94E8-92D9-1E69CFE764DC}"/>
                </a:ext>
              </a:extLst>
            </p:cNvPr>
            <p:cNvSpPr txBox="1"/>
            <p:nvPr/>
          </p:nvSpPr>
          <p:spPr>
            <a:xfrm>
              <a:off x="524279" y="-4847"/>
              <a:ext cx="1259825" cy="2163156"/>
            </a:xfrm>
            <a:prstGeom prst="rect">
              <a:avLst/>
            </a:prstGeom>
          </p:spPr>
          <p:txBody>
            <a:bodyPr lIns="0" tIns="0" rIns="0" bIns="0" rtlCol="0" anchor="t">
              <a:spAutoFit/>
            </a:bodyPr>
            <a:lstStyle/>
            <a:p>
              <a:pPr algn="ctr">
                <a:lnSpc>
                  <a:spcPts val="13439"/>
                </a:lnSpc>
                <a:spcBef>
                  <a:spcPct val="0"/>
                </a:spcBef>
              </a:pPr>
              <a:r>
                <a:rPr lang="en-US" sz="9600" dirty="0">
                  <a:solidFill>
                    <a:srgbClr val="202020"/>
                  </a:solidFill>
                  <a:latin typeface="#9Slide04 Rokkitt ExtraBold" panose="00000900000000000000" pitchFamily="2" charset="0"/>
                </a:rPr>
                <a:t>I</a:t>
              </a:r>
            </a:p>
          </p:txBody>
        </p:sp>
      </p:grpSp>
      <p:grpSp>
        <p:nvGrpSpPr>
          <p:cNvPr id="25" name="Group 25">
            <a:extLst>
              <a:ext uri="{FF2B5EF4-FFF2-40B4-BE49-F238E27FC236}">
                <a16:creationId xmlns:a16="http://schemas.microsoft.com/office/drawing/2014/main" id="{82BAC8DF-C116-9E00-9F34-46FFBAE6F761}"/>
              </a:ext>
            </a:extLst>
          </p:cNvPr>
          <p:cNvGrpSpPr/>
          <p:nvPr/>
        </p:nvGrpSpPr>
        <p:grpSpPr>
          <a:xfrm>
            <a:off x="14325289" y="4955156"/>
            <a:ext cx="1731286" cy="1734299"/>
            <a:chOff x="0" y="-4847"/>
            <a:chExt cx="2308381" cy="2312399"/>
          </a:xfrm>
        </p:grpSpPr>
        <p:sp>
          <p:nvSpPr>
            <p:cNvPr id="26" name="AutoShape 26">
              <a:extLst>
                <a:ext uri="{FF2B5EF4-FFF2-40B4-BE49-F238E27FC236}">
                  <a16:creationId xmlns:a16="http://schemas.microsoft.com/office/drawing/2014/main" id="{07C8BADE-7998-5BDA-2C92-F2F4E6DEF6F6}"/>
                </a:ext>
              </a:extLst>
            </p:cNvPr>
            <p:cNvSpPr/>
            <p:nvPr/>
          </p:nvSpPr>
          <p:spPr>
            <a:xfrm>
              <a:off x="0" y="0"/>
              <a:ext cx="2308381" cy="2307552"/>
            </a:xfrm>
            <a:prstGeom prst="rect">
              <a:avLst/>
            </a:prstGeom>
            <a:solidFill>
              <a:srgbClr val="EDECED"/>
            </a:solidFill>
          </p:spPr>
        </p:sp>
        <p:sp>
          <p:nvSpPr>
            <p:cNvPr id="27" name="TextBox 27">
              <a:extLst>
                <a:ext uri="{FF2B5EF4-FFF2-40B4-BE49-F238E27FC236}">
                  <a16:creationId xmlns:a16="http://schemas.microsoft.com/office/drawing/2014/main" id="{F0CC485B-1651-E756-00B1-3C664BC629B8}"/>
                </a:ext>
              </a:extLst>
            </p:cNvPr>
            <p:cNvSpPr txBox="1"/>
            <p:nvPr/>
          </p:nvSpPr>
          <p:spPr>
            <a:xfrm>
              <a:off x="524279" y="-4847"/>
              <a:ext cx="1259825" cy="2163156"/>
            </a:xfrm>
            <a:prstGeom prst="rect">
              <a:avLst/>
            </a:prstGeom>
          </p:spPr>
          <p:txBody>
            <a:bodyPr lIns="0" tIns="0" rIns="0" bIns="0" rtlCol="0" anchor="t">
              <a:spAutoFit/>
            </a:bodyPr>
            <a:lstStyle/>
            <a:p>
              <a:pPr algn="ctr">
                <a:lnSpc>
                  <a:spcPts val="13439"/>
                </a:lnSpc>
                <a:spcBef>
                  <a:spcPct val="0"/>
                </a:spcBef>
              </a:pPr>
              <a:r>
                <a:rPr lang="en-US" sz="9600" dirty="0">
                  <a:solidFill>
                    <a:srgbClr val="202020"/>
                  </a:solidFill>
                  <a:latin typeface="#9Slide04 Rokkitt ExtraBold" panose="00000900000000000000" pitchFamily="2" charset="0"/>
                </a:rPr>
                <a:t>A</a:t>
              </a:r>
            </a:p>
          </p:txBody>
        </p:sp>
      </p:grpSp>
      <p:sp>
        <p:nvSpPr>
          <p:cNvPr id="28" name="TextBox 28">
            <a:extLst>
              <a:ext uri="{FF2B5EF4-FFF2-40B4-BE49-F238E27FC236}">
                <a16:creationId xmlns:a16="http://schemas.microsoft.com/office/drawing/2014/main" id="{7DFBC54F-C370-80C5-CEF7-8DBFFBEC6615}"/>
              </a:ext>
            </a:extLst>
          </p:cNvPr>
          <p:cNvSpPr txBox="1"/>
          <p:nvPr/>
        </p:nvSpPr>
        <p:spPr>
          <a:xfrm>
            <a:off x="4526662" y="9066245"/>
            <a:ext cx="8861689" cy="448918"/>
          </a:xfrm>
          <a:prstGeom prst="rect">
            <a:avLst/>
          </a:prstGeom>
        </p:spPr>
        <p:txBody>
          <a:bodyPr lIns="0" tIns="0" rIns="0" bIns="0" rtlCol="0" anchor="t">
            <a:spAutoFit/>
          </a:bodyPr>
          <a:lstStyle/>
          <a:p>
            <a:pPr algn="ctr">
              <a:lnSpc>
                <a:spcPts val="3604"/>
              </a:lnSpc>
              <a:spcBef>
                <a:spcPct val="0"/>
              </a:spcBef>
            </a:pPr>
            <a:r>
              <a:rPr lang="en-US" sz="2574" dirty="0" err="1">
                <a:latin typeface="#9Slide04 Rokkitt ExtraBold" panose="00000900000000000000" pitchFamily="2" charset="0"/>
              </a:rPr>
              <a:t>Nhanh</a:t>
            </a:r>
            <a:r>
              <a:rPr lang="en-US" sz="2574" dirty="0">
                <a:latin typeface="#9Slide04 Rokkitt ExtraBold" panose="00000900000000000000" pitchFamily="2" charset="0"/>
              </a:rPr>
              <a:t> </a:t>
            </a:r>
            <a:r>
              <a:rPr lang="en-US" sz="2574" dirty="0" err="1">
                <a:latin typeface="#9Slide04 Rokkitt ExtraBold" panose="00000900000000000000" pitchFamily="2" charset="0"/>
              </a:rPr>
              <a:t>lên</a:t>
            </a:r>
            <a:r>
              <a:rPr lang="en-US" sz="2574" dirty="0">
                <a:latin typeface="#9Slide04 Rokkitt ExtraBold" panose="00000900000000000000" pitchFamily="2" charset="0"/>
              </a:rPr>
              <a:t>! </a:t>
            </a:r>
            <a:r>
              <a:rPr lang="en-US" sz="2574" dirty="0" err="1">
                <a:latin typeface="#9Slide04 Rokkitt ExtraBold" panose="00000900000000000000" pitchFamily="2" charset="0"/>
              </a:rPr>
              <a:t>Viết</a:t>
            </a:r>
            <a:r>
              <a:rPr lang="en-US" sz="2574" dirty="0">
                <a:latin typeface="#9Slide04 Rokkitt ExtraBold" panose="00000900000000000000" pitchFamily="2" charset="0"/>
              </a:rPr>
              <a:t> </a:t>
            </a:r>
            <a:r>
              <a:rPr lang="en-US" sz="2574" dirty="0" err="1">
                <a:latin typeface="#9Slide04 Rokkitt ExtraBold" panose="00000900000000000000" pitchFamily="2" charset="0"/>
              </a:rPr>
              <a:t>các</a:t>
            </a:r>
            <a:r>
              <a:rPr lang="en-US" sz="2574" dirty="0">
                <a:latin typeface="#9Slide04 Rokkitt ExtraBold" panose="00000900000000000000" pitchFamily="2" charset="0"/>
              </a:rPr>
              <a:t> </a:t>
            </a:r>
            <a:r>
              <a:rPr lang="en-US" sz="2574" dirty="0" err="1">
                <a:latin typeface="#9Slide04 Rokkitt ExtraBold" panose="00000900000000000000" pitchFamily="2" charset="0"/>
              </a:rPr>
              <a:t>đáp</a:t>
            </a:r>
            <a:r>
              <a:rPr lang="en-US" sz="2574" dirty="0">
                <a:latin typeface="#9Slide04 Rokkitt ExtraBold" panose="00000900000000000000" pitchFamily="2" charset="0"/>
              </a:rPr>
              <a:t> </a:t>
            </a:r>
            <a:r>
              <a:rPr lang="en-US" sz="2574" dirty="0" err="1">
                <a:latin typeface="#9Slide04 Rokkitt ExtraBold" panose="00000900000000000000" pitchFamily="2" charset="0"/>
              </a:rPr>
              <a:t>án</a:t>
            </a:r>
            <a:r>
              <a:rPr lang="en-US" sz="2574" dirty="0">
                <a:latin typeface="#9Slide04 Rokkitt ExtraBold" panose="00000900000000000000" pitchFamily="2" charset="0"/>
              </a:rPr>
              <a:t> </a:t>
            </a:r>
            <a:r>
              <a:rPr lang="en-US" sz="2574" dirty="0" err="1">
                <a:latin typeface="#9Slide04 Rokkitt ExtraBold" panose="00000900000000000000" pitchFamily="2" charset="0"/>
              </a:rPr>
              <a:t>của</a:t>
            </a:r>
            <a:r>
              <a:rPr lang="en-US" sz="2574" dirty="0">
                <a:latin typeface="#9Slide04 Rokkitt ExtraBold" panose="00000900000000000000" pitchFamily="2" charset="0"/>
              </a:rPr>
              <a:t> </a:t>
            </a:r>
            <a:r>
              <a:rPr lang="en-US" sz="2574" dirty="0" err="1">
                <a:latin typeface="#9Slide04 Rokkitt ExtraBold" panose="00000900000000000000" pitchFamily="2" charset="0"/>
              </a:rPr>
              <a:t>bạn</a:t>
            </a:r>
            <a:r>
              <a:rPr lang="en-US" sz="2574" dirty="0">
                <a:latin typeface="#9Slide04 Rokkitt ExtraBold" panose="00000900000000000000" pitchFamily="2" charset="0"/>
              </a:rPr>
              <a:t>. </a:t>
            </a:r>
            <a:r>
              <a:rPr lang="en-US" sz="2574" dirty="0" err="1">
                <a:latin typeface="#9Slide04 Rokkitt ExtraBold" panose="00000900000000000000" pitchFamily="2" charset="0"/>
              </a:rPr>
              <a:t>Đồng</a:t>
            </a:r>
            <a:r>
              <a:rPr lang="en-US" sz="2574" dirty="0">
                <a:latin typeface="#9Slide04 Rokkitt ExtraBold" panose="00000900000000000000" pitchFamily="2" charset="0"/>
              </a:rPr>
              <a:t> </a:t>
            </a:r>
            <a:r>
              <a:rPr lang="en-US" sz="2574" dirty="0" err="1">
                <a:latin typeface="#9Slide04 Rokkitt ExtraBold" panose="00000900000000000000" pitchFamily="2" charset="0"/>
              </a:rPr>
              <a:t>hồ</a:t>
            </a:r>
            <a:r>
              <a:rPr lang="en-US" sz="2574" dirty="0">
                <a:latin typeface="#9Slide04 Rokkitt ExtraBold" panose="00000900000000000000" pitchFamily="2" charset="0"/>
              </a:rPr>
              <a:t> </a:t>
            </a:r>
            <a:r>
              <a:rPr lang="en-US" sz="2574" dirty="0" err="1">
                <a:latin typeface="#9Slide04 Rokkitt ExtraBold" panose="00000900000000000000" pitchFamily="2" charset="0"/>
              </a:rPr>
              <a:t>đang</a:t>
            </a:r>
            <a:r>
              <a:rPr lang="en-US" sz="2574" dirty="0">
                <a:latin typeface="#9Slide04 Rokkitt ExtraBold" panose="00000900000000000000" pitchFamily="2" charset="0"/>
              </a:rPr>
              <a:t> </a:t>
            </a:r>
            <a:r>
              <a:rPr lang="en-US" sz="2574" dirty="0" err="1">
                <a:latin typeface="#9Slide04 Rokkitt ExtraBold" panose="00000900000000000000" pitchFamily="2" charset="0"/>
              </a:rPr>
              <a:t>điểm</a:t>
            </a:r>
            <a:r>
              <a:rPr lang="en-US" sz="2574" dirty="0">
                <a:latin typeface="#9Slide04 Rokkitt ExtraBold" panose="00000900000000000000" pitchFamily="2" charset="0"/>
              </a:rPr>
              <a:t>.</a:t>
            </a:r>
          </a:p>
        </p:txBody>
      </p:sp>
      <p:sp>
        <p:nvSpPr>
          <p:cNvPr id="29" name="Freeform 29">
            <a:extLst>
              <a:ext uri="{FF2B5EF4-FFF2-40B4-BE49-F238E27FC236}">
                <a16:creationId xmlns:a16="http://schemas.microsoft.com/office/drawing/2014/main" id="{AB700F23-7546-10A0-5FF9-ECA692BAC75B}"/>
              </a:ext>
            </a:extLst>
          </p:cNvPr>
          <p:cNvSpPr/>
          <p:nvPr/>
        </p:nvSpPr>
        <p:spPr>
          <a:xfrm rot="-63618">
            <a:off x="5997399" y="2333888"/>
            <a:ext cx="2941064" cy="2085482"/>
          </a:xfrm>
          <a:custGeom>
            <a:avLst/>
            <a:gdLst/>
            <a:ahLst/>
            <a:cxnLst/>
            <a:rect l="l" t="t" r="r" b="b"/>
            <a:pathLst>
              <a:path w="2941064" h="2085482">
                <a:moveTo>
                  <a:pt x="0" y="0"/>
                </a:moveTo>
                <a:lnTo>
                  <a:pt x="2941064" y="0"/>
                </a:lnTo>
                <a:lnTo>
                  <a:pt x="2941064" y="2085482"/>
                </a:lnTo>
                <a:lnTo>
                  <a:pt x="0" y="2085482"/>
                </a:lnTo>
                <a:lnTo>
                  <a:pt x="0" y="0"/>
                </a:lnTo>
                <a:close/>
              </a:path>
            </a:pathLst>
          </a:custGeom>
          <a:blipFill>
            <a:blip>
              <a:extLst>
                <a:ext uri="{96DAC541-7B7A-43D3-8B79-37D633B846F1}">
                  <asvg:svgBlip xmlns:asvg="http://schemas.microsoft.com/office/drawing/2016/SVG/main" r:embed="rId6"/>
                </a:ext>
              </a:extLst>
            </a:blip>
            <a:stretch>
              <a:fillRect/>
            </a:stretch>
          </a:blipFill>
        </p:spPr>
      </p:sp>
      <p:sp>
        <p:nvSpPr>
          <p:cNvPr id="30" name="Freeform 30">
            <a:extLst>
              <a:ext uri="{FF2B5EF4-FFF2-40B4-BE49-F238E27FC236}">
                <a16:creationId xmlns:a16="http://schemas.microsoft.com/office/drawing/2014/main" id="{5E8B032A-3ABB-9973-5494-7E1AD9A9FB30}"/>
              </a:ext>
            </a:extLst>
          </p:cNvPr>
          <p:cNvSpPr/>
          <p:nvPr/>
        </p:nvSpPr>
        <p:spPr>
          <a:xfrm rot="5325011">
            <a:off x="14912005" y="6552474"/>
            <a:ext cx="2682347" cy="2783568"/>
          </a:xfrm>
          <a:custGeom>
            <a:avLst/>
            <a:gdLst/>
            <a:ahLst/>
            <a:cxnLst/>
            <a:rect l="l" t="t" r="r" b="b"/>
            <a:pathLst>
              <a:path w="2682347" h="2783568">
                <a:moveTo>
                  <a:pt x="0" y="0"/>
                </a:moveTo>
                <a:lnTo>
                  <a:pt x="2682347" y="0"/>
                </a:lnTo>
                <a:lnTo>
                  <a:pt x="2682347" y="2783568"/>
                </a:lnTo>
                <a:lnTo>
                  <a:pt x="0" y="2783568"/>
                </a:lnTo>
                <a:lnTo>
                  <a:pt x="0" y="0"/>
                </a:lnTo>
                <a:close/>
              </a:path>
            </a:pathLst>
          </a:custGeom>
          <a:blipFill>
            <a:blip>
              <a:extLst>
                <a:ext uri="{96DAC541-7B7A-43D3-8B79-37D633B846F1}">
                  <asvg:svgBlip xmlns:asvg="http://schemas.microsoft.com/office/drawing/2016/SVG/main" r:embed="rId7"/>
                </a:ext>
              </a:extLst>
            </a:blip>
            <a:stretch>
              <a:fillRect/>
            </a:stretch>
          </a:blipFill>
        </p:spPr>
      </p:sp>
      <p:sp>
        <p:nvSpPr>
          <p:cNvPr id="31" name="Freeform 31">
            <a:extLst>
              <a:ext uri="{FF2B5EF4-FFF2-40B4-BE49-F238E27FC236}">
                <a16:creationId xmlns:a16="http://schemas.microsoft.com/office/drawing/2014/main" id="{7CC2B8E3-4BB8-224D-7BE8-16464DEB3ABD}"/>
              </a:ext>
            </a:extLst>
          </p:cNvPr>
          <p:cNvSpPr/>
          <p:nvPr/>
        </p:nvSpPr>
        <p:spPr>
          <a:xfrm>
            <a:off x="15949" y="5595828"/>
            <a:ext cx="2240514" cy="2667278"/>
          </a:xfrm>
          <a:custGeom>
            <a:avLst/>
            <a:gdLst/>
            <a:ahLst/>
            <a:cxnLst/>
            <a:rect l="l" t="t" r="r" b="b"/>
            <a:pathLst>
              <a:path w="2240514" h="2667278">
                <a:moveTo>
                  <a:pt x="0" y="0"/>
                </a:moveTo>
                <a:lnTo>
                  <a:pt x="2240514" y="0"/>
                </a:lnTo>
                <a:lnTo>
                  <a:pt x="2240514" y="2667279"/>
                </a:lnTo>
                <a:lnTo>
                  <a:pt x="0" y="2667279"/>
                </a:lnTo>
                <a:lnTo>
                  <a:pt x="0" y="0"/>
                </a:lnTo>
                <a:close/>
              </a:path>
            </a:pathLst>
          </a:custGeom>
          <a:blipFill>
            <a:blip>
              <a:extLst>
                <a:ext uri="{96DAC541-7B7A-43D3-8B79-37D633B846F1}">
                  <asvg:svgBlip xmlns:asvg="http://schemas.microsoft.com/office/drawing/2016/SVG/main" r:embed="rId8"/>
                </a:ext>
              </a:extLst>
            </a:blip>
            <a:stretch>
              <a:fillRect/>
            </a:stretch>
          </a:blipFill>
        </p:spPr>
      </p:sp>
      <p:pic>
        <p:nvPicPr>
          <p:cNvPr id="32" name="ĐỒNG HỒ ĐẾM NGƯỢC 30s MP4 Phan Linh">
            <a:hlinkClick r:id="" action="ppaction://media"/>
            <a:extLst>
              <a:ext uri="{FF2B5EF4-FFF2-40B4-BE49-F238E27FC236}">
                <a16:creationId xmlns:a16="http://schemas.microsoft.com/office/drawing/2014/main" id="{E704EF9C-76FC-5A68-C119-93A69BD62F52}"/>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758766" y="2153775"/>
            <a:ext cx="4029733" cy="2277401"/>
          </a:xfrm>
          <a:prstGeom prst="rect">
            <a:avLst/>
          </a:prstGeom>
        </p:spPr>
      </p:pic>
      <p:grpSp>
        <p:nvGrpSpPr>
          <p:cNvPr id="33" name="Group 19">
            <a:extLst>
              <a:ext uri="{FF2B5EF4-FFF2-40B4-BE49-F238E27FC236}">
                <a16:creationId xmlns:a16="http://schemas.microsoft.com/office/drawing/2014/main" id="{1D42DD69-9A9D-6D9C-7B45-233BED4D32C8}"/>
              </a:ext>
            </a:extLst>
          </p:cNvPr>
          <p:cNvGrpSpPr/>
          <p:nvPr/>
        </p:nvGrpSpPr>
        <p:grpSpPr>
          <a:xfrm>
            <a:off x="5815518" y="7189942"/>
            <a:ext cx="1731286" cy="1734299"/>
            <a:chOff x="0" y="-4847"/>
            <a:chExt cx="2308381" cy="2312399"/>
          </a:xfrm>
        </p:grpSpPr>
        <p:sp>
          <p:nvSpPr>
            <p:cNvPr id="34" name="AutoShape 20">
              <a:extLst>
                <a:ext uri="{FF2B5EF4-FFF2-40B4-BE49-F238E27FC236}">
                  <a16:creationId xmlns:a16="http://schemas.microsoft.com/office/drawing/2014/main" id="{5245FBE2-B9C5-2062-6E86-37B161404B42}"/>
                </a:ext>
              </a:extLst>
            </p:cNvPr>
            <p:cNvSpPr/>
            <p:nvPr/>
          </p:nvSpPr>
          <p:spPr>
            <a:xfrm>
              <a:off x="0" y="0"/>
              <a:ext cx="2308381" cy="2307552"/>
            </a:xfrm>
            <a:prstGeom prst="rect">
              <a:avLst/>
            </a:prstGeom>
            <a:solidFill>
              <a:srgbClr val="EDECED"/>
            </a:solidFill>
          </p:spPr>
        </p:sp>
        <p:sp>
          <p:nvSpPr>
            <p:cNvPr id="35" name="TextBox 21">
              <a:extLst>
                <a:ext uri="{FF2B5EF4-FFF2-40B4-BE49-F238E27FC236}">
                  <a16:creationId xmlns:a16="http://schemas.microsoft.com/office/drawing/2014/main" id="{AEE00EE6-3B2C-3F59-4F26-6AE5CF039885}"/>
                </a:ext>
              </a:extLst>
            </p:cNvPr>
            <p:cNvSpPr txBox="1"/>
            <p:nvPr/>
          </p:nvSpPr>
          <p:spPr>
            <a:xfrm>
              <a:off x="524279" y="-4847"/>
              <a:ext cx="1259825" cy="2163156"/>
            </a:xfrm>
            <a:prstGeom prst="rect">
              <a:avLst/>
            </a:prstGeom>
          </p:spPr>
          <p:txBody>
            <a:bodyPr lIns="0" tIns="0" rIns="0" bIns="0" rtlCol="0" anchor="t">
              <a:spAutoFit/>
            </a:bodyPr>
            <a:lstStyle/>
            <a:p>
              <a:pPr algn="ctr">
                <a:lnSpc>
                  <a:spcPts val="13439"/>
                </a:lnSpc>
                <a:spcBef>
                  <a:spcPct val="0"/>
                </a:spcBef>
              </a:pPr>
              <a:r>
                <a:rPr lang="en-US" sz="9600" dirty="0">
                  <a:solidFill>
                    <a:srgbClr val="202020"/>
                  </a:solidFill>
                  <a:latin typeface="#9Slide04 Rokkitt ExtraBold" panose="00000900000000000000" pitchFamily="2" charset="0"/>
                </a:rPr>
                <a:t>N</a:t>
              </a:r>
            </a:p>
          </p:txBody>
        </p:sp>
      </p:grpSp>
      <p:grpSp>
        <p:nvGrpSpPr>
          <p:cNvPr id="36" name="Group 22">
            <a:extLst>
              <a:ext uri="{FF2B5EF4-FFF2-40B4-BE49-F238E27FC236}">
                <a16:creationId xmlns:a16="http://schemas.microsoft.com/office/drawing/2014/main" id="{1AE1DAE6-07AB-4DEB-45E7-50909298C7C4}"/>
              </a:ext>
            </a:extLst>
          </p:cNvPr>
          <p:cNvGrpSpPr/>
          <p:nvPr/>
        </p:nvGrpSpPr>
        <p:grpSpPr>
          <a:xfrm>
            <a:off x="7831162" y="7189942"/>
            <a:ext cx="1731286" cy="1734299"/>
            <a:chOff x="0" y="-4847"/>
            <a:chExt cx="2308381" cy="2312399"/>
          </a:xfrm>
        </p:grpSpPr>
        <p:sp>
          <p:nvSpPr>
            <p:cNvPr id="37" name="AutoShape 23">
              <a:extLst>
                <a:ext uri="{FF2B5EF4-FFF2-40B4-BE49-F238E27FC236}">
                  <a16:creationId xmlns:a16="http://schemas.microsoft.com/office/drawing/2014/main" id="{4E68EA2D-591B-FDE8-48B8-8F39FF77ECA3}"/>
                </a:ext>
              </a:extLst>
            </p:cNvPr>
            <p:cNvSpPr/>
            <p:nvPr/>
          </p:nvSpPr>
          <p:spPr>
            <a:xfrm>
              <a:off x="0" y="0"/>
              <a:ext cx="2308381" cy="2307552"/>
            </a:xfrm>
            <a:prstGeom prst="rect">
              <a:avLst/>
            </a:prstGeom>
            <a:solidFill>
              <a:srgbClr val="EDECED"/>
            </a:solidFill>
          </p:spPr>
        </p:sp>
        <p:sp>
          <p:nvSpPr>
            <p:cNvPr id="38" name="TextBox 24">
              <a:extLst>
                <a:ext uri="{FF2B5EF4-FFF2-40B4-BE49-F238E27FC236}">
                  <a16:creationId xmlns:a16="http://schemas.microsoft.com/office/drawing/2014/main" id="{0ACB1471-18DD-2D74-D7F6-5D952156C6C4}"/>
                </a:ext>
              </a:extLst>
            </p:cNvPr>
            <p:cNvSpPr txBox="1"/>
            <p:nvPr/>
          </p:nvSpPr>
          <p:spPr>
            <a:xfrm>
              <a:off x="524279" y="-4847"/>
              <a:ext cx="1259825" cy="2163156"/>
            </a:xfrm>
            <a:prstGeom prst="rect">
              <a:avLst/>
            </a:prstGeom>
          </p:spPr>
          <p:txBody>
            <a:bodyPr lIns="0" tIns="0" rIns="0" bIns="0" rtlCol="0" anchor="t">
              <a:spAutoFit/>
            </a:bodyPr>
            <a:lstStyle/>
            <a:p>
              <a:pPr algn="ctr">
                <a:lnSpc>
                  <a:spcPts val="13439"/>
                </a:lnSpc>
                <a:spcBef>
                  <a:spcPct val="0"/>
                </a:spcBef>
              </a:pPr>
              <a:r>
                <a:rPr lang="en-US" sz="9600" dirty="0">
                  <a:solidFill>
                    <a:srgbClr val="202020"/>
                  </a:solidFill>
                  <a:latin typeface="#9Slide04 Rokkitt ExtraBold" panose="00000900000000000000" pitchFamily="2" charset="0"/>
                </a:rPr>
                <a:t>U</a:t>
              </a:r>
            </a:p>
          </p:txBody>
        </p:sp>
      </p:grpSp>
      <p:grpSp>
        <p:nvGrpSpPr>
          <p:cNvPr id="39" name="Group 25">
            <a:extLst>
              <a:ext uri="{FF2B5EF4-FFF2-40B4-BE49-F238E27FC236}">
                <a16:creationId xmlns:a16="http://schemas.microsoft.com/office/drawing/2014/main" id="{0197B316-0359-3631-ED48-F74198D6847E}"/>
              </a:ext>
            </a:extLst>
          </p:cNvPr>
          <p:cNvGrpSpPr/>
          <p:nvPr/>
        </p:nvGrpSpPr>
        <p:grpSpPr>
          <a:xfrm>
            <a:off x="9846806" y="7189942"/>
            <a:ext cx="1731286" cy="1734299"/>
            <a:chOff x="0" y="-4847"/>
            <a:chExt cx="2308381" cy="2312399"/>
          </a:xfrm>
        </p:grpSpPr>
        <p:sp>
          <p:nvSpPr>
            <p:cNvPr id="40" name="AutoShape 26">
              <a:extLst>
                <a:ext uri="{FF2B5EF4-FFF2-40B4-BE49-F238E27FC236}">
                  <a16:creationId xmlns:a16="http://schemas.microsoft.com/office/drawing/2014/main" id="{3AEF862F-29B8-583A-E8C3-B966576D4895}"/>
                </a:ext>
              </a:extLst>
            </p:cNvPr>
            <p:cNvSpPr/>
            <p:nvPr/>
          </p:nvSpPr>
          <p:spPr>
            <a:xfrm>
              <a:off x="0" y="0"/>
              <a:ext cx="2308381" cy="2307552"/>
            </a:xfrm>
            <a:prstGeom prst="rect">
              <a:avLst/>
            </a:prstGeom>
            <a:solidFill>
              <a:srgbClr val="EDECED"/>
            </a:solidFill>
          </p:spPr>
        </p:sp>
        <p:sp>
          <p:nvSpPr>
            <p:cNvPr id="41" name="TextBox 27">
              <a:extLst>
                <a:ext uri="{FF2B5EF4-FFF2-40B4-BE49-F238E27FC236}">
                  <a16:creationId xmlns:a16="http://schemas.microsoft.com/office/drawing/2014/main" id="{7F222242-FECC-5026-CC21-B1E6796B4BD2}"/>
                </a:ext>
              </a:extLst>
            </p:cNvPr>
            <p:cNvSpPr txBox="1"/>
            <p:nvPr/>
          </p:nvSpPr>
          <p:spPr>
            <a:xfrm>
              <a:off x="524279" y="-4847"/>
              <a:ext cx="1259825" cy="2163156"/>
            </a:xfrm>
            <a:prstGeom prst="rect">
              <a:avLst/>
            </a:prstGeom>
          </p:spPr>
          <p:txBody>
            <a:bodyPr lIns="0" tIns="0" rIns="0" bIns="0" rtlCol="0" anchor="t">
              <a:spAutoFit/>
            </a:bodyPr>
            <a:lstStyle/>
            <a:p>
              <a:pPr algn="ctr">
                <a:lnSpc>
                  <a:spcPts val="13439"/>
                </a:lnSpc>
                <a:spcBef>
                  <a:spcPct val="0"/>
                </a:spcBef>
              </a:pPr>
              <a:r>
                <a:rPr lang="en-US" sz="9600" dirty="0">
                  <a:solidFill>
                    <a:srgbClr val="202020"/>
                  </a:solidFill>
                  <a:latin typeface="#9Slide04 Rokkitt ExtraBold" panose="00000900000000000000" pitchFamily="2" charset="0"/>
                </a:rPr>
                <a:t>A</a:t>
              </a:r>
            </a:p>
          </p:txBody>
        </p:sp>
      </p:grpSp>
    </p:spTree>
    <p:extLst>
      <p:ext uri="{BB962C8B-B14F-4D97-AF65-F5344CB8AC3E}">
        <p14:creationId xmlns:p14="http://schemas.microsoft.com/office/powerpoint/2010/main" val="139148404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par>
                                <p:cTn id="11" presetID="16" presetClass="entr" presetSubtype="21"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barn(inVertical)">
                                      <p:cBhvr>
                                        <p:cTn id="13" dur="500"/>
                                        <p:tgtEl>
                                          <p:spTgt spid="13"/>
                                        </p:tgtEl>
                                      </p:cBhvr>
                                    </p:animEffect>
                                  </p:childTnLst>
                                </p:cTn>
                              </p:par>
                              <p:par>
                                <p:cTn id="14" presetID="16" presetClass="entr" presetSubtype="21"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barn(inVertical)">
                                      <p:cBhvr>
                                        <p:cTn id="16" dur="500"/>
                                        <p:tgtEl>
                                          <p:spTgt spid="16"/>
                                        </p:tgtEl>
                                      </p:cBhvr>
                                    </p:animEffect>
                                  </p:childTnLst>
                                </p:cTn>
                              </p:par>
                              <p:par>
                                <p:cTn id="17" presetID="16" presetClass="entr" presetSubtype="21"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barn(inVertical)">
                                      <p:cBhvr>
                                        <p:cTn id="19" dur="500"/>
                                        <p:tgtEl>
                                          <p:spTgt spid="19"/>
                                        </p:tgtEl>
                                      </p:cBhvr>
                                    </p:animEffect>
                                  </p:childTnLst>
                                </p:cTn>
                              </p:par>
                              <p:par>
                                <p:cTn id="20" presetID="16" presetClass="entr" presetSubtype="21"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barn(inVertical)">
                                      <p:cBhvr>
                                        <p:cTn id="22" dur="500"/>
                                        <p:tgtEl>
                                          <p:spTgt spid="22"/>
                                        </p:tgtEl>
                                      </p:cBhvr>
                                    </p:animEffect>
                                  </p:childTnLst>
                                </p:cTn>
                              </p:par>
                              <p:par>
                                <p:cTn id="23" presetID="16" presetClass="entr" presetSubtype="21" fill="hold" nodeType="with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barn(inVertical)">
                                      <p:cBhvr>
                                        <p:cTn id="25" dur="500"/>
                                        <p:tgtEl>
                                          <p:spTgt spid="25"/>
                                        </p:tgtEl>
                                      </p:cBhvr>
                                    </p:animEffect>
                                  </p:childTnLst>
                                </p:cTn>
                              </p:par>
                              <p:par>
                                <p:cTn id="26" presetID="16" presetClass="entr" presetSubtype="21" fill="hold"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barn(inVertical)">
                                      <p:cBhvr>
                                        <p:cTn id="28" dur="500"/>
                                        <p:tgtEl>
                                          <p:spTgt spid="33"/>
                                        </p:tgtEl>
                                      </p:cBhvr>
                                    </p:animEffect>
                                  </p:childTnLst>
                                </p:cTn>
                              </p:par>
                              <p:par>
                                <p:cTn id="29" presetID="16" presetClass="entr" presetSubtype="21" fill="hold" nodeType="withEffect">
                                  <p:stCondLst>
                                    <p:cond delay="0"/>
                                  </p:stCondLst>
                                  <p:childTnLst>
                                    <p:set>
                                      <p:cBhvr>
                                        <p:cTn id="30" dur="1" fill="hold">
                                          <p:stCondLst>
                                            <p:cond delay="0"/>
                                          </p:stCondLst>
                                        </p:cTn>
                                        <p:tgtEl>
                                          <p:spTgt spid="36"/>
                                        </p:tgtEl>
                                        <p:attrNameLst>
                                          <p:attrName>style.visibility</p:attrName>
                                        </p:attrNameLst>
                                      </p:cBhvr>
                                      <p:to>
                                        <p:strVal val="visible"/>
                                      </p:to>
                                    </p:set>
                                    <p:animEffect transition="in" filter="barn(inVertical)">
                                      <p:cBhvr>
                                        <p:cTn id="31" dur="500"/>
                                        <p:tgtEl>
                                          <p:spTgt spid="36"/>
                                        </p:tgtEl>
                                      </p:cBhvr>
                                    </p:animEffect>
                                  </p:childTnLst>
                                </p:cTn>
                              </p:par>
                              <p:par>
                                <p:cTn id="32" presetID="16" presetClass="entr" presetSubtype="21" fill="hold" nodeType="withEffect">
                                  <p:stCondLst>
                                    <p:cond delay="0"/>
                                  </p:stCondLst>
                                  <p:childTnLst>
                                    <p:set>
                                      <p:cBhvr>
                                        <p:cTn id="33" dur="1" fill="hold">
                                          <p:stCondLst>
                                            <p:cond delay="0"/>
                                          </p:stCondLst>
                                        </p:cTn>
                                        <p:tgtEl>
                                          <p:spTgt spid="39"/>
                                        </p:tgtEl>
                                        <p:attrNameLst>
                                          <p:attrName>style.visibility</p:attrName>
                                        </p:attrNameLst>
                                      </p:cBhvr>
                                      <p:to>
                                        <p:strVal val="visible"/>
                                      </p:to>
                                    </p:set>
                                    <p:animEffect transition="in" filter="barn(inVertical)">
                                      <p:cBhvr>
                                        <p:cTn id="34" dur="500"/>
                                        <p:tgtEl>
                                          <p:spTgt spid="39"/>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mediacall" presetSubtype="0" fill="hold" nodeType="clickEffect">
                                  <p:stCondLst>
                                    <p:cond delay="0"/>
                                  </p:stCondLst>
                                  <p:childTnLst>
                                    <p:cmd type="call" cmd="playFrom(0.0)">
                                      <p:cBhvr>
                                        <p:cTn id="38" dur="44768" fill="hold"/>
                                        <p:tgtEl>
                                          <p:spTgt spid="3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39" fill="hold" display="0">
                  <p:stCondLst>
                    <p:cond delay="indefinite"/>
                  </p:stCondLst>
                </p:cTn>
                <p:tgtEl>
                  <p:spTgt spid="32"/>
                </p:tgtEl>
              </p:cMediaNode>
            </p:vide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2791</TotalTime>
  <Words>3576</Words>
  <Application>Microsoft Office PowerPoint</Application>
  <PresentationFormat>Tùy chỉnh</PresentationFormat>
  <Paragraphs>369</Paragraphs>
  <Slides>45</Slides>
  <Notes>43</Notes>
  <HiddenSlides>0</HiddenSlides>
  <MMClips>15</MMClips>
  <ScaleCrop>false</ScaleCrop>
  <HeadingPairs>
    <vt:vector size="6" baseType="variant">
      <vt:variant>
        <vt:lpstr>Phông được Dùng</vt:lpstr>
      </vt:variant>
      <vt:variant>
        <vt:i4>9</vt:i4>
      </vt:variant>
      <vt:variant>
        <vt:lpstr>Chủ đề</vt:lpstr>
      </vt:variant>
      <vt:variant>
        <vt:i4>3</vt:i4>
      </vt:variant>
      <vt:variant>
        <vt:lpstr>Tiêu đề Bản chiếu</vt:lpstr>
      </vt:variant>
      <vt:variant>
        <vt:i4>45</vt:i4>
      </vt:variant>
    </vt:vector>
  </HeadingPairs>
  <TitlesOfParts>
    <vt:vector size="57" baseType="lpstr">
      <vt:lpstr>Times New Roman</vt:lpstr>
      <vt:lpstr>Arial</vt:lpstr>
      <vt:lpstr>#9Slide05 FS Blonde Script</vt:lpstr>
      <vt:lpstr>Calibri</vt:lpstr>
      <vt:lpstr>#9Slide03 AmpleSoft Bold</vt:lpstr>
      <vt:lpstr>#9Slide04 Rokkitt ExtraBold</vt:lpstr>
      <vt:lpstr>#9Slide05 Braxton Regular</vt:lpstr>
      <vt:lpstr>#9Slide07 IcielBaliho Script</vt:lpstr>
      <vt:lpstr>#9Slide07 IcielBC Cubano Normal</vt:lpstr>
      <vt:lpstr>Office Theme</vt:lpstr>
      <vt:lpstr>4_Office Theme</vt:lpstr>
      <vt:lpstr>1_Office Theme</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Peach Pastel Cute Colorful Group Project Presentation</dc:title>
  <cp:lastModifiedBy>Thanh Thái Tôn Nữ</cp:lastModifiedBy>
  <cp:revision>134</cp:revision>
  <dcterms:created xsi:type="dcterms:W3CDTF">2006-08-16T00:00:00Z</dcterms:created>
  <dcterms:modified xsi:type="dcterms:W3CDTF">2026-06-04T12:35:18Z</dcterms:modified>
  <dc:identifier>DAFkTj1FB-Y</dc:identifier>
</cp:coreProperties>
</file>